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60" r:id="rId4"/>
    <p:sldId id="261" r:id="rId5"/>
    <p:sldId id="268" r:id="rId6"/>
    <p:sldId id="270" r:id="rId7"/>
    <p:sldId id="269" r:id="rId8"/>
    <p:sldId id="265" r:id="rId9"/>
    <p:sldId id="277" r:id="rId10"/>
    <p:sldId id="271" r:id="rId11"/>
    <p:sldId id="267" r:id="rId12"/>
    <p:sldId id="273" r:id="rId13"/>
    <p:sldId id="275" r:id="rId14"/>
    <p:sldId id="276" r:id="rId15"/>
    <p:sldId id="272" r:id="rId16"/>
    <p:sldId id="278" r:id="rId17"/>
    <p:sldId id="263" r:id="rId18"/>
    <p:sldId id="264" r:id="rId19"/>
    <p:sldId id="279" r:id="rId20"/>
    <p:sldId id="257" r:id="rId21"/>
    <p:sldId id="27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EE9740-36BE-4F0F-9DAE-D42C0A8725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5BF78EA-AF90-4193-B409-EA5AF0819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791203F-3925-4906-AB6E-86F160DB2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61E-AB41-4861-8108-D39E4C4195D9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1940BA1-98C0-4314-A374-22961CF5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5464397-F82B-4B6F-AD37-851262E7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C132-E029-4F40-A580-2125E71AD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49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4DAF44-0A8B-4961-91EE-C45177300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E26F624-FB6C-46F4-8CBC-8B2933CB8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9744C82-AC67-47DF-BBAD-0065B9F78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61E-AB41-4861-8108-D39E4C4195D9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F271CC9-7DC6-447D-8B74-162A5DEE4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D8AB4B-26C1-4083-B1A3-A4007E152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C132-E029-4F40-A580-2125E71AD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35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54CE6AF-7E2D-4889-A036-C94A573D5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E8A2468-F86A-4496-8350-5024CB9EE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EE3492A-5682-452F-B10C-BF296DF32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61E-AB41-4861-8108-D39E4C4195D9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D3C7C71-B761-45C8-8D18-A84AF06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E929EC-AF09-4889-AC10-1CA99FD5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C132-E029-4F40-A580-2125E71AD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25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5D21B2-8DA1-401F-9A97-90F8745A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D9ECEA-0A2F-4CE4-925F-0823346E9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B36C20-F60F-4B01-B367-AA424EDC5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61E-AB41-4861-8108-D39E4C4195D9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7F79F6-12ED-45AC-8E28-BAEB6E8D0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DAA4097-D2CA-4D1F-99C1-6810FAD1D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C132-E029-4F40-A580-2125E71AD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9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72F54F-8E1D-4EC9-8404-46670ADD4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D29180-938D-4FE3-AD87-CAFBC6BFD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CE7D9C-1954-4A6D-88AD-B548696B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61E-AB41-4861-8108-D39E4C4195D9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319A43-D2AF-4B92-8CBD-97D128FFB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5B4C38-7519-4007-A0E7-9565785C7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C132-E029-4F40-A580-2125E71AD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3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158BC4-81FF-4955-A60B-5F414285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5AD315B-11C8-4807-A873-C831A1FD4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40CC580-61E1-4F41-A126-E59AAA7C7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1D7D565-AC6E-433D-BDAD-2458FC8C2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61E-AB41-4861-8108-D39E4C4195D9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1A0F899-AFB5-4732-BEDE-7651462D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1CDA849-74A1-4C61-B539-2D88AB85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C132-E029-4F40-A580-2125E71AD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FD89F0-554E-40DF-A558-31B93EA71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9808A65-12BA-4192-974E-95442AAB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001BD86-9FEB-4473-A3A8-C08C6E896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6FA0DEA-AE35-47F4-8619-4088B374F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BA55A6C-E76F-44CE-86B8-DF99F75EE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EAFE5F8-852C-46DB-B5A0-C50A67684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61E-AB41-4861-8108-D39E4C4195D9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3FEE3A8-0924-4C69-B5E2-6046E28B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1C7483A-9E8E-406E-B04A-4FC8FFCF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C132-E029-4F40-A580-2125E71AD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90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C7035B-A2DB-465A-9133-426A319DD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2D38960-F041-4606-92F6-9521760E3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61E-AB41-4861-8108-D39E4C4195D9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AA4766F-1CF2-4518-BD67-6390BBFC4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54A3979-5F31-4296-8D13-5EB61FF8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C132-E029-4F40-A580-2125E71AD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21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7AD0397-AFA1-4A82-9CE7-715540F3F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61E-AB41-4861-8108-D39E4C4195D9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903836C-8013-4892-8733-7FB457C33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3212D41-85F0-4CA4-B2F7-73E35472F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C132-E029-4F40-A580-2125E71AD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9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B9DD1A-1503-407F-8388-A958CFF7C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E684853-D1A2-4F7A-B7A7-ABCDEF72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B105405-F4A1-4049-A5B3-4DD8480F3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2602ED6-2AE3-40EB-8A63-3EC7B3387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61E-AB41-4861-8108-D39E4C4195D9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79EF8D-2757-4EE6-A4C9-581AAEDD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80E8C33-18C9-4BFA-AC72-823049F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C132-E029-4F40-A580-2125E71AD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28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39135A-17C8-40F4-9B02-77275300E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F917EE0-1C87-4DD6-BD63-17B664B13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DFDA80F-10C2-48D0-B5AE-0D652B982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2CDBF3E-54C1-46D2-A75E-A757C3CCD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61E-AB41-4861-8108-D39E4C4195D9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41D426D-89CD-41C2-94AC-3760B9BE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8C3746A-8629-45D1-A4EB-1CD302AB0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C132-E029-4F40-A580-2125E71AD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2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0F950B-45B7-441A-96E9-255E5ACB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CC3E740-2527-4812-84D9-051F04ACE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D913F6-C239-407D-B595-D6D6577BD5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7261E-AB41-4861-8108-D39E4C4195D9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0F506B-C470-4D86-938A-8646E0CEB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92C5F0-E482-440B-8A37-2C2F75B08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8C132-E029-4F40-A580-2125E71AD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60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Популяризация здорового образа жизни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Селянинов Дмитрий Алексеевич ВИП-308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3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000"/>
    </mc:Choice>
    <mc:Fallback>
      <p:transition spd="slow" advTm="1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7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3CD4C2-CB30-4CF8-9C98-25676462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b="1" i="1" dirty="0">
                <a:solidFill>
                  <a:srgbClr val="FFFFFF"/>
                </a:solidFill>
              </a:rPr>
              <a:t>Знаете ли Вы, что…</a:t>
            </a:r>
            <a:r>
              <a:rPr lang="en-US" sz="3600" b="1" i="1" dirty="0">
                <a:solidFill>
                  <a:srgbClr val="FFFFFF"/>
                </a:solidFill>
              </a:rPr>
              <a:t/>
            </a:r>
            <a:br>
              <a:rPr lang="en-US" sz="3600" b="1" i="1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0941BFF5-D004-44A1-8CF6-630F73F04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97" b="2826"/>
          <a:stretch/>
        </p:blipFill>
        <p:spPr>
          <a:xfrm>
            <a:off x="337622" y="484632"/>
            <a:ext cx="8501577" cy="570670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5693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6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A7F8E81-8D86-4CD0-B809-38DBCAF69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13" b="1335"/>
          <a:stretch/>
        </p:blipFill>
        <p:spPr>
          <a:xfrm>
            <a:off x="493354" y="28330"/>
            <a:ext cx="10174514" cy="68296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231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5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E878D0-40D4-4ED1-A845-0064470D9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771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1" dirty="0" err="1">
                <a:solidFill>
                  <a:srgbClr val="FFFFFF"/>
                </a:solidFill>
              </a:rPr>
              <a:t>Народная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мудрость</a:t>
            </a:r>
            <a:r>
              <a:rPr lang="ru-RU" sz="3600" b="1" i="1" dirty="0">
                <a:solidFill>
                  <a:srgbClr val="FFFFFF"/>
                </a:solidFill>
              </a:rPr>
              <a:t>…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AC2F66-E8A1-4592-916F-F980769DD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" b="11618"/>
          <a:stretch/>
        </p:blipFill>
        <p:spPr>
          <a:xfrm>
            <a:off x="0" y="153934"/>
            <a:ext cx="9265414" cy="62194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9984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6375111-306C-49EA-9DD1-79A2ED78FA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3354776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6BA77C-633A-4A7A-82DA-E925DA0B7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" r="22528" b="2"/>
          <a:stretch/>
        </p:blipFill>
        <p:spPr>
          <a:xfrm>
            <a:off x="2593007" y="-9795"/>
            <a:ext cx="9129485" cy="6729142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D770EFF-35D8-4FA9-80AE-5D1882248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849" r="4272" b="-1"/>
          <a:stretch/>
        </p:blipFill>
        <p:spPr>
          <a:xfrm>
            <a:off x="194137" y="3576814"/>
            <a:ext cx="4434025" cy="328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1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1A46A-2042-4068-875D-4B8EA4BB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b="1" i="1" dirty="0">
                <a:solidFill>
                  <a:srgbClr val="FFFFFF"/>
                </a:solidFill>
              </a:rPr>
              <a:t>Будь в тренде!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8E756D4-36EF-4B54-9491-A078ECDA8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96"/>
          <a:stretch/>
        </p:blipFill>
        <p:spPr>
          <a:xfrm>
            <a:off x="294084" y="484632"/>
            <a:ext cx="8527555" cy="57241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501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6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6A14C9-816C-462D-B47B-48B0D4BC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b="1" i="1" dirty="0">
                <a:solidFill>
                  <a:srgbClr val="FFFFFF"/>
                </a:solidFill>
              </a:rPr>
              <a:t>Народная мудрость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095CB0A0-A723-4C85-83FD-4C7DEC06C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5" b="9065"/>
          <a:stretch/>
        </p:blipFill>
        <p:spPr>
          <a:xfrm>
            <a:off x="294078" y="484633"/>
            <a:ext cx="8527553" cy="5724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650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6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C81EEF-2EBB-4806-9844-5F0896DEE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71" y="538770"/>
            <a:ext cx="3569630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b="1" i="1" dirty="0">
                <a:solidFill>
                  <a:srgbClr val="FFFFFF"/>
                </a:solidFill>
              </a:rPr>
              <a:t>Никогда не рано начать!</a:t>
            </a:r>
            <a:br>
              <a:rPr lang="ru-RU" sz="3600" b="1" i="1" dirty="0">
                <a:solidFill>
                  <a:srgbClr val="FFFFFF"/>
                </a:solidFill>
              </a:rPr>
            </a:br>
            <a:r>
              <a:rPr lang="ru-RU" sz="3600" b="1" i="1" dirty="0">
                <a:solidFill>
                  <a:srgbClr val="FFFFFF"/>
                </a:solidFill>
              </a:rPr>
              <a:t/>
            </a:r>
            <a:br>
              <a:rPr lang="ru-RU" sz="3600" b="1" i="1" dirty="0">
                <a:solidFill>
                  <a:srgbClr val="FFFFFF"/>
                </a:solidFill>
              </a:rPr>
            </a:br>
            <a:r>
              <a:rPr lang="ru-RU" sz="3600" b="1" i="1" dirty="0">
                <a:solidFill>
                  <a:srgbClr val="FFFFFF"/>
                </a:solidFill>
              </a:rPr>
              <a:t>Никогда не поздно начать!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DDC80175-B204-48C8-B3C9-ABA6C2F2C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461" y="145660"/>
            <a:ext cx="8311910" cy="642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3378E9-73DD-414E-9E39-97C7C246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Откажись от вредных привычек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9A6CB5-12CC-498D-906B-76B3932E1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A5E441-EB20-4275-AA34-819E71210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02" y="971004"/>
            <a:ext cx="10742997" cy="58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2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1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FA2FBD-848B-469E-84EF-913A8C590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b="1" i="1" dirty="0">
                <a:solidFill>
                  <a:srgbClr val="FFFFFF"/>
                </a:solidFill>
              </a:rPr>
              <a:t>Не дай себя обмануть!</a:t>
            </a:r>
            <a:br>
              <a:rPr lang="ru-RU" sz="3600" b="1" i="1" dirty="0">
                <a:solidFill>
                  <a:srgbClr val="FFFFFF"/>
                </a:solidFill>
              </a:rPr>
            </a:br>
            <a:r>
              <a:rPr lang="ru-RU" sz="3600" b="1" i="1" dirty="0">
                <a:solidFill>
                  <a:srgbClr val="FFFFFF"/>
                </a:solidFill>
              </a:rPr>
              <a:t/>
            </a:r>
            <a:br>
              <a:rPr lang="ru-RU" sz="3600" b="1" i="1" dirty="0">
                <a:solidFill>
                  <a:srgbClr val="FFFFFF"/>
                </a:solidFill>
              </a:rPr>
            </a:br>
            <a:r>
              <a:rPr lang="ru-RU" sz="3600" b="1" i="1" dirty="0">
                <a:solidFill>
                  <a:srgbClr val="FFFFFF"/>
                </a:solidFill>
              </a:rPr>
              <a:t>Никогда не поздно бросить!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49A7F14-C72C-4D49-9D56-12C021A69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98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025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3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6ACAEC-21F8-4E4F-94A6-C7ED1EA8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5" y="618681"/>
            <a:ext cx="2837247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800" b="1" i="1" dirty="0">
                <a:solidFill>
                  <a:srgbClr val="FFFFFF"/>
                </a:solidFill>
              </a:rPr>
              <a:t>Следи за своим здоровьем – регулярно посещай врачей!</a:t>
            </a:r>
            <a:br>
              <a:rPr lang="ru-RU" sz="2800" b="1" i="1" dirty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F60C304-1A28-4F18-A46E-4C82AD8CB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68" b="2"/>
          <a:stretch/>
        </p:blipFill>
        <p:spPr>
          <a:xfrm>
            <a:off x="94815" y="484632"/>
            <a:ext cx="8772755" cy="5888736"/>
          </a:xfrm>
          <a:prstGeom prst="rect">
            <a:avLst/>
          </a:prstGeom>
          <a:effectLst/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4295BF91-1EE2-4170-A8E7-59E013468640}"/>
              </a:ext>
            </a:extLst>
          </p:cNvPr>
          <p:cNvSpPr txBox="1">
            <a:spLocks/>
          </p:cNvSpPr>
          <p:nvPr/>
        </p:nvSpPr>
        <p:spPr>
          <a:xfrm>
            <a:off x="1262742" y="-224608"/>
            <a:ext cx="7199086" cy="933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dirty="0">
                <a:solidFill>
                  <a:srgbClr val="FFC000"/>
                </a:solidFill>
              </a:rPr>
              <a:t>Профилактика – лучшее лечение!</a:t>
            </a:r>
            <a:endParaRPr lang="en-US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E94660-335B-4151-9125-50E8688E1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B304E61-56CB-497F-8113-40F7B11512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92436DE-DF7D-4CAF-89D8-546A5AD3A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813"/>
            <a:ext cx="12192000" cy="6793843"/>
          </a:xfrm>
          <a:prstGeom prst="rect">
            <a:avLst/>
          </a:prstGeom>
        </p:spPr>
      </p:pic>
      <p:pic>
        <p:nvPicPr>
          <p:cNvPr id="9" name="fonovaa_muzyka_dla_video_my_lucky_stars_(5music.me)">
            <a:hlinkClick r:id="" action="ppaction://media"/>
            <a:extLst>
              <a:ext uri="{FF2B5EF4-FFF2-40B4-BE49-F238E27FC236}">
                <a16:creationId xmlns:a16="http://schemas.microsoft.com/office/drawing/2014/main" xmlns="" id="{287A8F62-4E20-4A95-B0D8-EAEF52DEA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5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FD1A4D4A-AA7A-4952-B3A8-61BD3216F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4150" y="619125"/>
            <a:ext cx="2798191" cy="47942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b="1" i="1" dirty="0">
                <a:solidFill>
                  <a:srgbClr val="FFFFFF"/>
                </a:solidFill>
              </a:rPr>
              <a:t/>
            </a:r>
            <a:br>
              <a:rPr lang="ru-RU" sz="3600" b="1" i="1" dirty="0">
                <a:solidFill>
                  <a:srgbClr val="FFFFFF"/>
                </a:solidFill>
              </a:rPr>
            </a:br>
            <a:r>
              <a:rPr lang="ru-RU" sz="3600" b="1" i="1" dirty="0">
                <a:solidFill>
                  <a:srgbClr val="FFFFFF"/>
                </a:solidFill>
              </a:rPr>
              <a:t>В период эпидемий:</a:t>
            </a:r>
            <a:br>
              <a:rPr lang="ru-RU" sz="3600" b="1" i="1" dirty="0">
                <a:solidFill>
                  <a:srgbClr val="FFFFFF"/>
                </a:solidFill>
              </a:rPr>
            </a:br>
            <a:r>
              <a:rPr lang="ru-RU" sz="3600" b="1" i="1" dirty="0">
                <a:solidFill>
                  <a:srgbClr val="FFFFFF"/>
                </a:solidFill>
              </a:rPr>
              <a:t/>
            </a:r>
            <a:br>
              <a:rPr lang="ru-RU" sz="3600" b="1" i="1" dirty="0">
                <a:solidFill>
                  <a:srgbClr val="FFFFFF"/>
                </a:solidFill>
              </a:rPr>
            </a:br>
            <a:r>
              <a:rPr lang="en-US" sz="3600" b="1" i="1" dirty="0">
                <a:solidFill>
                  <a:srgbClr val="FFFFFF"/>
                </a:solidFill>
              </a:rPr>
              <a:t>B</a:t>
            </a:r>
            <a:r>
              <a:rPr lang="ru-RU" sz="3600" b="1" i="1" dirty="0">
                <a:solidFill>
                  <a:srgbClr val="FFFFFF"/>
                </a:solidFill>
              </a:rPr>
              <a:t>е</a:t>
            </a:r>
            <a:r>
              <a:rPr lang="en-US" sz="3600" b="1" i="1" dirty="0">
                <a:solidFill>
                  <a:srgbClr val="FFFFFF"/>
                </a:solidFill>
              </a:rPr>
              <a:t> Wise – </a:t>
            </a:r>
            <a:r>
              <a:rPr lang="ru-RU" sz="3600" b="1" i="1" dirty="0">
                <a:solidFill>
                  <a:srgbClr val="FFFFFF"/>
                </a:solidFill>
              </a:rPr>
              <a:t>Будь мудрым!</a:t>
            </a:r>
            <a:br>
              <a:rPr lang="ru-RU" sz="3600" b="1" i="1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00E76DB0-4904-4709-8252-9C770DD9B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745" y="387178"/>
            <a:ext cx="8881746" cy="623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9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xmlns="" id="{07322A9E-F1EC-405E-8971-BA906EFFCC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xmlns="" id="{A5704422-1118-4FD1-95AD-29A064EB8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xmlns="" id="{A88B2AAA-B805-498E-A9E6-98B8858554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xmlns="" id="{9B8051E0-19D7-43E1-BFD9-E6DBFEB3A3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xmlns="" id="{4EDB2B02-86A2-46F5-A4BE-B7D9B10411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xmlns="" id="{43954639-FB5D-41F4-9560-6F6DFE778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xmlns="" id="{E898931C-0323-41FA-A036-20F818B1FF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xmlns="" id="{89AFE9DD-0792-4B98-B4EB-97ACA17E6A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xmlns="" id="{3981F5C4-9AE1-404E-AF44-A4E6DB374F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xmlns="" id="{763C1781-8726-4FAC-8C45-FF40376BE4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21">
            <a:extLst>
              <a:ext uri="{FF2B5EF4-FFF2-40B4-BE49-F238E27FC236}">
                <a16:creationId xmlns:a16="http://schemas.microsoft.com/office/drawing/2014/main" xmlns="" id="{301491B5-56C7-43DC-A3D9-861EECCA05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788E3C-965C-4E8B-8E94-057F182B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170" y="-444249"/>
            <a:ext cx="5444421" cy="30897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БУДЬ ЗДОРОВ!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cs typeface="Aharoni" panose="02010803020104030203" pitchFamily="2" charset="-79"/>
              </a:rPr>
              <a:t/>
            </a:r>
            <a:br>
              <a:rPr lang="ru-RU" sz="3600" b="1" i="1" dirty="0">
                <a:solidFill>
                  <a:schemeClr val="accent1">
                    <a:lumMod val="75000"/>
                  </a:schemeClr>
                </a:solidFill>
                <a:cs typeface="Aharoni" panose="02010803020104030203" pitchFamily="2" charset="-79"/>
              </a:rPr>
            </a:b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cs typeface="Aharoni" panose="02010803020104030203" pitchFamily="2" charset="-79"/>
              </a:rPr>
              <a:t/>
            </a:r>
            <a:br>
              <a:rPr lang="ru-RU" sz="3600" b="1" i="1" dirty="0">
                <a:solidFill>
                  <a:schemeClr val="accent1">
                    <a:lumMod val="75000"/>
                  </a:schemeClr>
                </a:solidFill>
                <a:cs typeface="Aharoni" panose="02010803020104030203" pitchFamily="2" charset="-79"/>
              </a:rPr>
            </a:b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cs typeface="Aharoni" panose="02010803020104030203" pitchFamily="2" charset="-79"/>
              </a:rPr>
              <a:t>          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БУДЬ СЧАСТЛИВ!</a:t>
            </a:r>
          </a:p>
        </p:txBody>
      </p:sp>
      <p:sp>
        <p:nvSpPr>
          <p:cNvPr id="38" name="Freeform 22">
            <a:extLst>
              <a:ext uri="{FF2B5EF4-FFF2-40B4-BE49-F238E27FC236}">
                <a16:creationId xmlns:a16="http://schemas.microsoft.com/office/drawing/2014/main" xmlns="" id="{237E2353-22DF-46E0-A200-FB30F8F39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xmlns="" id="{DD6138DB-057B-45F7-A5F4-E7BFDA20D0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79A54AB1-B64F-4843-BFAB-81CB74E66B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4D1FE8D7-81CB-4C97-843A-D5868058C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9" b="1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209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BBEA737-5640-4C78-AC2E-B8500A7C8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80" r="6798" b="-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xmlns="" id="{9752D771-2D72-4B2C-B816-121D10C38E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3232" y="727064"/>
            <a:ext cx="3898347" cy="4256103"/>
          </a:xfrm>
          <a:custGeom>
            <a:avLst/>
            <a:gdLst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87367 w 3898347"/>
              <a:gd name="connsiteY122" fmla="*/ 4246680 h 4299085"/>
              <a:gd name="connsiteX123" fmla="*/ 37148 w 3898347"/>
              <a:gd name="connsiteY123" fmla="*/ 4289154 h 4299085"/>
              <a:gd name="connsiteX124" fmla="*/ 5850 w 3898347"/>
              <a:gd name="connsiteY124" fmla="*/ 4296945 h 4299085"/>
              <a:gd name="connsiteX125" fmla="*/ 0 w 3898347"/>
              <a:gd name="connsiteY125" fmla="*/ 4299085 h 4299085"/>
              <a:gd name="connsiteX126" fmla="*/ 0 w 3898347"/>
              <a:gd name="connsiteY126" fmla="*/ 15850 h 4299085"/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37148 w 3898347"/>
              <a:gd name="connsiteY122" fmla="*/ 4289154 h 4299085"/>
              <a:gd name="connsiteX123" fmla="*/ 5850 w 3898347"/>
              <a:gd name="connsiteY123" fmla="*/ 4296945 h 4299085"/>
              <a:gd name="connsiteX124" fmla="*/ 0 w 3898347"/>
              <a:gd name="connsiteY124" fmla="*/ 4299085 h 4299085"/>
              <a:gd name="connsiteX125" fmla="*/ 0 w 3898347"/>
              <a:gd name="connsiteY125" fmla="*/ 15850 h 4299085"/>
              <a:gd name="connsiteX126" fmla="*/ 3898347 w 3898347"/>
              <a:gd name="connsiteY126" fmla="*/ 0 h 429908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37148 w 3898347"/>
              <a:gd name="connsiteY122" fmla="*/ 4289154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82528 w 3898347"/>
              <a:gd name="connsiteY122" fmla="*/ 4275540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83259 w 3898347"/>
              <a:gd name="connsiteY9" fmla="*/ 3825276 h 4275540"/>
              <a:gd name="connsiteX10" fmla="*/ 3729936 w 3898347"/>
              <a:gd name="connsiteY10" fmla="*/ 3815386 h 4275540"/>
              <a:gd name="connsiteX11" fmla="*/ 3726018 w 3898347"/>
              <a:gd name="connsiteY11" fmla="*/ 3815100 h 4275540"/>
              <a:gd name="connsiteX12" fmla="*/ 3725413 w 3898347"/>
              <a:gd name="connsiteY12" fmla="*/ 3814615 h 4275540"/>
              <a:gd name="connsiteX13" fmla="*/ 3713801 w 3898347"/>
              <a:gd name="connsiteY13" fmla="*/ 3811018 h 4275540"/>
              <a:gd name="connsiteX14" fmla="*/ 3709087 w 3898347"/>
              <a:gd name="connsiteY14" fmla="*/ 3813195 h 4275540"/>
              <a:gd name="connsiteX15" fmla="*/ 3698038 w 3898347"/>
              <a:gd name="connsiteY15" fmla="*/ 3806182 h 4275540"/>
              <a:gd name="connsiteX16" fmla="*/ 3662227 w 3898347"/>
              <a:gd name="connsiteY16" fmla="*/ 3807761 h 4275540"/>
              <a:gd name="connsiteX17" fmla="*/ 3659872 w 3898347"/>
              <a:gd name="connsiteY17" fmla="*/ 3805524 h 4275540"/>
              <a:gd name="connsiteX18" fmla="*/ 3643454 w 3898347"/>
              <a:gd name="connsiteY18" fmla="*/ 3794831 h 4275540"/>
              <a:gd name="connsiteX19" fmla="*/ 3624789 w 3898347"/>
              <a:gd name="connsiteY19" fmla="*/ 3803185 h 4275540"/>
              <a:gd name="connsiteX20" fmla="*/ 3602327 w 3898347"/>
              <a:gd name="connsiteY20" fmla="*/ 3794616 h 4275540"/>
              <a:gd name="connsiteX21" fmla="*/ 3596645 w 3898347"/>
              <a:gd name="connsiteY21" fmla="*/ 3797108 h 4275540"/>
              <a:gd name="connsiteX22" fmla="*/ 3574144 w 3898347"/>
              <a:gd name="connsiteY22" fmla="*/ 3795108 h 4275540"/>
              <a:gd name="connsiteX23" fmla="*/ 3562310 w 3898347"/>
              <a:gd name="connsiteY23" fmla="*/ 3787534 h 4275540"/>
              <a:gd name="connsiteX24" fmla="*/ 3551635 w 3898347"/>
              <a:gd name="connsiteY24" fmla="*/ 3797705 h 4275540"/>
              <a:gd name="connsiteX25" fmla="*/ 3550175 w 3898347"/>
              <a:gd name="connsiteY25" fmla="*/ 3803199 h 4275540"/>
              <a:gd name="connsiteX26" fmla="*/ 3542668 w 3898347"/>
              <a:gd name="connsiteY26" fmla="*/ 3803283 h 4275540"/>
              <a:gd name="connsiteX27" fmla="*/ 3533033 w 3898347"/>
              <a:gd name="connsiteY27" fmla="*/ 3799071 h 4275540"/>
              <a:gd name="connsiteX28" fmla="*/ 3521726 w 3898347"/>
              <a:gd name="connsiteY28" fmla="*/ 3804691 h 4275540"/>
              <a:gd name="connsiteX29" fmla="*/ 3520080 w 3898347"/>
              <a:gd name="connsiteY29" fmla="*/ 3805210 h 4275540"/>
              <a:gd name="connsiteX30" fmla="*/ 3508491 w 3898347"/>
              <a:gd name="connsiteY30" fmla="*/ 3797398 h 4275540"/>
              <a:gd name="connsiteX31" fmla="*/ 3503787 w 3898347"/>
              <a:gd name="connsiteY31" fmla="*/ 3797787 h 4275540"/>
              <a:gd name="connsiteX32" fmla="*/ 3492165 w 3898347"/>
              <a:gd name="connsiteY32" fmla="*/ 3799887 h 4275540"/>
              <a:gd name="connsiteX33" fmla="*/ 3472233 w 3898347"/>
              <a:gd name="connsiteY33" fmla="*/ 3805682 h 4275540"/>
              <a:gd name="connsiteX34" fmla="*/ 3465921 w 3898347"/>
              <a:gd name="connsiteY34" fmla="*/ 3805814 h 4275540"/>
              <a:gd name="connsiteX35" fmla="*/ 3455541 w 3898347"/>
              <a:gd name="connsiteY35" fmla="*/ 3815505 h 4275540"/>
              <a:gd name="connsiteX36" fmla="*/ 3429027 w 3898347"/>
              <a:gd name="connsiteY36" fmla="*/ 3816906 h 4275540"/>
              <a:gd name="connsiteX37" fmla="*/ 3369507 w 3898347"/>
              <a:gd name="connsiteY37" fmla="*/ 3825563 h 4275540"/>
              <a:gd name="connsiteX38" fmla="*/ 3324491 w 3898347"/>
              <a:gd name="connsiteY38" fmla="*/ 3832006 h 4275540"/>
              <a:gd name="connsiteX39" fmla="*/ 3244235 w 3898347"/>
              <a:gd name="connsiteY39" fmla="*/ 3834376 h 4275540"/>
              <a:gd name="connsiteX40" fmla="*/ 3226507 w 3898347"/>
              <a:gd name="connsiteY40" fmla="*/ 3820131 h 4275540"/>
              <a:gd name="connsiteX41" fmla="*/ 3191688 w 3898347"/>
              <a:gd name="connsiteY41" fmla="*/ 3837359 h 4275540"/>
              <a:gd name="connsiteX42" fmla="*/ 3185553 w 3898347"/>
              <a:gd name="connsiteY42" fmla="*/ 3859030 h 4275540"/>
              <a:gd name="connsiteX43" fmla="*/ 3137926 w 3898347"/>
              <a:gd name="connsiteY43" fmla="*/ 3867782 h 4275540"/>
              <a:gd name="connsiteX44" fmla="*/ 3090188 w 3898347"/>
              <a:gd name="connsiteY44" fmla="*/ 3855036 h 4275540"/>
              <a:gd name="connsiteX45" fmla="*/ 3031422 w 3898347"/>
              <a:gd name="connsiteY45" fmla="*/ 3858298 h 4275540"/>
              <a:gd name="connsiteX46" fmla="*/ 2996288 w 3898347"/>
              <a:gd name="connsiteY46" fmla="*/ 3860020 h 4275540"/>
              <a:gd name="connsiteX47" fmla="*/ 2901661 w 3898347"/>
              <a:gd name="connsiteY47" fmla="*/ 3882243 h 4275540"/>
              <a:gd name="connsiteX48" fmla="*/ 2782141 w 3898347"/>
              <a:gd name="connsiteY48" fmla="*/ 3932983 h 4275540"/>
              <a:gd name="connsiteX49" fmla="*/ 2749597 w 3898347"/>
              <a:gd name="connsiteY49" fmla="*/ 3956746 h 4275540"/>
              <a:gd name="connsiteX50" fmla="*/ 2730493 w 3898347"/>
              <a:gd name="connsiteY50" fmla="*/ 3955236 h 4275540"/>
              <a:gd name="connsiteX51" fmla="*/ 2707507 w 3898347"/>
              <a:gd name="connsiteY51" fmla="*/ 3947771 h 4275540"/>
              <a:gd name="connsiteX52" fmla="*/ 2701937 w 3898347"/>
              <a:gd name="connsiteY52" fmla="*/ 3950565 h 4275540"/>
              <a:gd name="connsiteX53" fmla="*/ 2679435 w 3898347"/>
              <a:gd name="connsiteY53" fmla="*/ 3949768 h 4275540"/>
              <a:gd name="connsiteX54" fmla="*/ 2667352 w 3898347"/>
              <a:gd name="connsiteY54" fmla="*/ 3942821 h 4275540"/>
              <a:gd name="connsiteX55" fmla="*/ 2657096 w 3898347"/>
              <a:gd name="connsiteY55" fmla="*/ 3953571 h 4275540"/>
              <a:gd name="connsiteX56" fmla="*/ 2655161 w 3898347"/>
              <a:gd name="connsiteY56" fmla="*/ 3962216 h 4275540"/>
              <a:gd name="connsiteX57" fmla="*/ 2638604 w 3898347"/>
              <a:gd name="connsiteY57" fmla="*/ 3955936 h 4275540"/>
              <a:gd name="connsiteX58" fmla="*/ 2626185 w 3898347"/>
              <a:gd name="connsiteY58" fmla="*/ 3962937 h 4275540"/>
              <a:gd name="connsiteX59" fmla="*/ 2614077 w 3898347"/>
              <a:gd name="connsiteY59" fmla="*/ 3955576 h 4275540"/>
              <a:gd name="connsiteX60" fmla="*/ 2609403 w 3898347"/>
              <a:gd name="connsiteY60" fmla="*/ 3956215 h 4275540"/>
              <a:gd name="connsiteX61" fmla="*/ 2597896 w 3898347"/>
              <a:gd name="connsiteY61" fmla="*/ 3958939 h 4275540"/>
              <a:gd name="connsiteX62" fmla="*/ 2578251 w 3898347"/>
              <a:gd name="connsiteY62" fmla="*/ 3965812 h 4275540"/>
              <a:gd name="connsiteX63" fmla="*/ 2571961 w 3898347"/>
              <a:gd name="connsiteY63" fmla="*/ 3966278 h 4275540"/>
              <a:gd name="connsiteX64" fmla="*/ 2559399 w 3898347"/>
              <a:gd name="connsiteY64" fmla="*/ 3979193 h 4275540"/>
              <a:gd name="connsiteX65" fmla="*/ 2533560 w 3898347"/>
              <a:gd name="connsiteY65" fmla="*/ 3988160 h 4275540"/>
              <a:gd name="connsiteX66" fmla="*/ 2515299 w 3898347"/>
              <a:gd name="connsiteY66" fmla="*/ 4016867 h 4275540"/>
              <a:gd name="connsiteX67" fmla="*/ 2513423 w 3898347"/>
              <a:gd name="connsiteY67" fmla="*/ 4018759 h 4275540"/>
              <a:gd name="connsiteX68" fmla="*/ 2482991 w 3898347"/>
              <a:gd name="connsiteY68" fmla="*/ 4012935 h 4275540"/>
              <a:gd name="connsiteX69" fmla="*/ 2446940 w 3898347"/>
              <a:gd name="connsiteY69" fmla="*/ 4021172 h 4275540"/>
              <a:gd name="connsiteX70" fmla="*/ 2404883 w 3898347"/>
              <a:gd name="connsiteY70" fmla="*/ 4024808 h 4275540"/>
              <a:gd name="connsiteX71" fmla="*/ 2373894 w 3898347"/>
              <a:gd name="connsiteY71" fmla="*/ 4023827 h 4275540"/>
              <a:gd name="connsiteX72" fmla="*/ 2297080 w 3898347"/>
              <a:gd name="connsiteY72" fmla="*/ 4040841 h 4275540"/>
              <a:gd name="connsiteX73" fmla="*/ 2170615 w 3898347"/>
              <a:gd name="connsiteY73" fmla="*/ 4077196 h 4275540"/>
              <a:gd name="connsiteX74" fmla="*/ 2143580 w 3898347"/>
              <a:gd name="connsiteY74" fmla="*/ 4083102 h 4275540"/>
              <a:gd name="connsiteX75" fmla="*/ 2119893 w 3898347"/>
              <a:gd name="connsiteY75" fmla="*/ 4080874 h 4275540"/>
              <a:gd name="connsiteX76" fmla="*/ 2114008 w 3898347"/>
              <a:gd name="connsiteY76" fmla="*/ 4073996 h 4275540"/>
              <a:gd name="connsiteX77" fmla="*/ 2099067 w 3898347"/>
              <a:gd name="connsiteY77" fmla="*/ 4076068 h 4275540"/>
              <a:gd name="connsiteX78" fmla="*/ 2095000 w 3898347"/>
              <a:gd name="connsiteY78" fmla="*/ 4075096 h 4275540"/>
              <a:gd name="connsiteX79" fmla="*/ 2071767 w 3898347"/>
              <a:gd name="connsiteY79" fmla="*/ 4071044 h 4275540"/>
              <a:gd name="connsiteX80" fmla="*/ 2024486 w 3898347"/>
              <a:gd name="connsiteY80" fmla="*/ 4100276 h 4275540"/>
              <a:gd name="connsiteX81" fmla="*/ 1964411 w 3898347"/>
              <a:gd name="connsiteY81" fmla="*/ 4105069 h 4275540"/>
              <a:gd name="connsiteX82" fmla="*/ 1739945 w 3898347"/>
              <a:gd name="connsiteY82" fmla="*/ 4171795 h 4275540"/>
              <a:gd name="connsiteX83" fmla="*/ 1610556 w 3898347"/>
              <a:gd name="connsiteY83" fmla="*/ 4167701 h 4275540"/>
              <a:gd name="connsiteX84" fmla="*/ 1553623 w 3898347"/>
              <a:gd name="connsiteY84" fmla="*/ 4236045 h 4275540"/>
              <a:gd name="connsiteX85" fmla="*/ 1548640 w 3898347"/>
              <a:gd name="connsiteY85" fmla="*/ 4238297 h 4275540"/>
              <a:gd name="connsiteX86" fmla="*/ 1530136 w 3898347"/>
              <a:gd name="connsiteY86" fmla="*/ 4227121 h 4275540"/>
              <a:gd name="connsiteX87" fmla="*/ 1508787 w 3898347"/>
              <a:gd name="connsiteY87" fmla="*/ 4234213 h 4275540"/>
              <a:gd name="connsiteX88" fmla="*/ 1488914 w 3898347"/>
              <a:gd name="connsiteY88" fmla="*/ 4241772 h 4275540"/>
              <a:gd name="connsiteX89" fmla="*/ 1488999 w 3898347"/>
              <a:gd name="connsiteY89" fmla="*/ 4251186 h 4275540"/>
              <a:gd name="connsiteX90" fmla="*/ 1475364 w 3898347"/>
              <a:gd name="connsiteY90" fmla="*/ 4248364 h 4275540"/>
              <a:gd name="connsiteX91" fmla="*/ 1457275 w 3898347"/>
              <a:gd name="connsiteY91" fmla="*/ 4252863 h 4275540"/>
              <a:gd name="connsiteX92" fmla="*/ 1448085 w 3898347"/>
              <a:gd name="connsiteY92" fmla="*/ 4248391 h 4275540"/>
              <a:gd name="connsiteX93" fmla="*/ 1315306 w 3898347"/>
              <a:gd name="connsiteY93" fmla="*/ 4237004 h 4275540"/>
              <a:gd name="connsiteX94" fmla="*/ 1272434 w 3898347"/>
              <a:gd name="connsiteY94" fmla="*/ 4244958 h 4275540"/>
              <a:gd name="connsiteX95" fmla="*/ 1231567 w 3898347"/>
              <a:gd name="connsiteY95" fmla="*/ 4219356 h 4275540"/>
              <a:gd name="connsiteX96" fmla="*/ 1216643 w 3898347"/>
              <a:gd name="connsiteY96" fmla="*/ 4229828 h 4275540"/>
              <a:gd name="connsiteX97" fmla="*/ 1214101 w 3898347"/>
              <a:gd name="connsiteY97" fmla="*/ 4231991 h 4275540"/>
              <a:gd name="connsiteX98" fmla="*/ 1203193 w 3898347"/>
              <a:gd name="connsiteY98" fmla="*/ 4232867 h 4275540"/>
              <a:gd name="connsiteX99" fmla="*/ 1201049 w 3898347"/>
              <a:gd name="connsiteY99" fmla="*/ 4242842 h 4275540"/>
              <a:gd name="connsiteX100" fmla="*/ 1185298 w 3898347"/>
              <a:gd name="connsiteY100" fmla="*/ 4251133 h 4275540"/>
              <a:gd name="connsiteX101" fmla="*/ 1164955 w 3898347"/>
              <a:gd name="connsiteY101" fmla="*/ 4250027 h 4275540"/>
              <a:gd name="connsiteX102" fmla="*/ 1067357 w 3898347"/>
              <a:gd name="connsiteY102" fmla="*/ 4233908 h 4275540"/>
              <a:gd name="connsiteX103" fmla="*/ 1009492 w 3898347"/>
              <a:gd name="connsiteY103" fmla="*/ 4230455 h 4275540"/>
              <a:gd name="connsiteX104" fmla="*/ 988345 w 3898347"/>
              <a:gd name="connsiteY104" fmla="*/ 4238880 h 4275540"/>
              <a:gd name="connsiteX105" fmla="*/ 958251 w 3898347"/>
              <a:gd name="connsiteY105" fmla="*/ 4244100 h 4275540"/>
              <a:gd name="connsiteX106" fmla="*/ 905785 w 3898347"/>
              <a:gd name="connsiteY106" fmla="*/ 4260845 h 4275540"/>
              <a:gd name="connsiteX107" fmla="*/ 834176 w 3898347"/>
              <a:gd name="connsiteY107" fmla="*/ 4270241 h 4275540"/>
              <a:gd name="connsiteX108" fmla="*/ 778474 w 3898347"/>
              <a:gd name="connsiteY108" fmla="*/ 4235526 h 4275540"/>
              <a:gd name="connsiteX109" fmla="*/ 774418 w 3898347"/>
              <a:gd name="connsiteY109" fmla="*/ 4242583 h 4275540"/>
              <a:gd name="connsiteX110" fmla="*/ 737705 w 3898347"/>
              <a:gd name="connsiteY110" fmla="*/ 4238891 h 4275540"/>
              <a:gd name="connsiteX111" fmla="*/ 605027 w 3898347"/>
              <a:gd name="connsiteY111" fmla="*/ 4175863 h 4275540"/>
              <a:gd name="connsiteX112" fmla="*/ 533391 w 3898347"/>
              <a:gd name="connsiteY112" fmla="*/ 4170035 h 4275540"/>
              <a:gd name="connsiteX113" fmla="*/ 508621 w 3898347"/>
              <a:gd name="connsiteY113" fmla="*/ 4176044 h 4275540"/>
              <a:gd name="connsiteX114" fmla="*/ 467082 w 3898347"/>
              <a:gd name="connsiteY114" fmla="*/ 4185616 h 4275540"/>
              <a:gd name="connsiteX115" fmla="*/ 437646 w 3898347"/>
              <a:gd name="connsiteY115" fmla="*/ 4212658 h 4275540"/>
              <a:gd name="connsiteX116" fmla="*/ 402271 w 3898347"/>
              <a:gd name="connsiteY116" fmla="*/ 4212774 h 4275540"/>
              <a:gd name="connsiteX117" fmla="*/ 391968 w 3898347"/>
              <a:gd name="connsiteY117" fmla="*/ 4187073 h 4275540"/>
              <a:gd name="connsiteX118" fmla="*/ 354806 w 3898347"/>
              <a:gd name="connsiteY118" fmla="*/ 4195545 h 4275540"/>
              <a:gd name="connsiteX119" fmla="*/ 298662 w 3898347"/>
              <a:gd name="connsiteY119" fmla="*/ 4211227 h 4275540"/>
              <a:gd name="connsiteX120" fmla="*/ 265740 w 3898347"/>
              <a:gd name="connsiteY120" fmla="*/ 4213623 h 4275540"/>
              <a:gd name="connsiteX121" fmla="*/ 176403 w 3898347"/>
              <a:gd name="connsiteY121" fmla="*/ 4227393 h 4275540"/>
              <a:gd name="connsiteX122" fmla="*/ 82528 w 3898347"/>
              <a:gd name="connsiteY122" fmla="*/ 4275540 h 4275540"/>
              <a:gd name="connsiteX123" fmla="*/ 19464 w 3898347"/>
              <a:gd name="connsiteY123" fmla="*/ 4256103 h 4275540"/>
              <a:gd name="connsiteX124" fmla="*/ 0 w 3898347"/>
              <a:gd name="connsiteY124" fmla="*/ 4221939 h 4275540"/>
              <a:gd name="connsiteX125" fmla="*/ 0 w 3898347"/>
              <a:gd name="connsiteY125" fmla="*/ 15850 h 4275540"/>
              <a:gd name="connsiteX126" fmla="*/ 3898347 w 3898347"/>
              <a:gd name="connsiteY126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50175 w 3898347"/>
              <a:gd name="connsiteY24" fmla="*/ 3803199 h 4275540"/>
              <a:gd name="connsiteX25" fmla="*/ 3542668 w 3898347"/>
              <a:gd name="connsiteY25" fmla="*/ 3803283 h 4275540"/>
              <a:gd name="connsiteX26" fmla="*/ 3533033 w 3898347"/>
              <a:gd name="connsiteY26" fmla="*/ 3799071 h 4275540"/>
              <a:gd name="connsiteX27" fmla="*/ 3521726 w 3898347"/>
              <a:gd name="connsiteY27" fmla="*/ 3804691 h 4275540"/>
              <a:gd name="connsiteX28" fmla="*/ 3520080 w 3898347"/>
              <a:gd name="connsiteY28" fmla="*/ 3805210 h 4275540"/>
              <a:gd name="connsiteX29" fmla="*/ 3508491 w 3898347"/>
              <a:gd name="connsiteY29" fmla="*/ 3797398 h 4275540"/>
              <a:gd name="connsiteX30" fmla="*/ 3503787 w 3898347"/>
              <a:gd name="connsiteY30" fmla="*/ 3797787 h 4275540"/>
              <a:gd name="connsiteX31" fmla="*/ 3492165 w 3898347"/>
              <a:gd name="connsiteY31" fmla="*/ 3799887 h 4275540"/>
              <a:gd name="connsiteX32" fmla="*/ 3472233 w 3898347"/>
              <a:gd name="connsiteY32" fmla="*/ 3805682 h 4275540"/>
              <a:gd name="connsiteX33" fmla="*/ 3465921 w 3898347"/>
              <a:gd name="connsiteY33" fmla="*/ 3805814 h 4275540"/>
              <a:gd name="connsiteX34" fmla="*/ 3455541 w 3898347"/>
              <a:gd name="connsiteY34" fmla="*/ 3815505 h 4275540"/>
              <a:gd name="connsiteX35" fmla="*/ 3429027 w 3898347"/>
              <a:gd name="connsiteY35" fmla="*/ 3816906 h 4275540"/>
              <a:gd name="connsiteX36" fmla="*/ 3369507 w 3898347"/>
              <a:gd name="connsiteY36" fmla="*/ 3825563 h 4275540"/>
              <a:gd name="connsiteX37" fmla="*/ 3324491 w 3898347"/>
              <a:gd name="connsiteY37" fmla="*/ 3832006 h 4275540"/>
              <a:gd name="connsiteX38" fmla="*/ 3244235 w 3898347"/>
              <a:gd name="connsiteY38" fmla="*/ 3834376 h 4275540"/>
              <a:gd name="connsiteX39" fmla="*/ 3226507 w 3898347"/>
              <a:gd name="connsiteY39" fmla="*/ 3820131 h 4275540"/>
              <a:gd name="connsiteX40" fmla="*/ 3191688 w 3898347"/>
              <a:gd name="connsiteY40" fmla="*/ 3837359 h 4275540"/>
              <a:gd name="connsiteX41" fmla="*/ 3185553 w 3898347"/>
              <a:gd name="connsiteY41" fmla="*/ 3859030 h 4275540"/>
              <a:gd name="connsiteX42" fmla="*/ 3137926 w 3898347"/>
              <a:gd name="connsiteY42" fmla="*/ 3867782 h 4275540"/>
              <a:gd name="connsiteX43" fmla="*/ 3090188 w 3898347"/>
              <a:gd name="connsiteY43" fmla="*/ 3855036 h 4275540"/>
              <a:gd name="connsiteX44" fmla="*/ 3031422 w 3898347"/>
              <a:gd name="connsiteY44" fmla="*/ 3858298 h 4275540"/>
              <a:gd name="connsiteX45" fmla="*/ 2996288 w 3898347"/>
              <a:gd name="connsiteY45" fmla="*/ 3860020 h 4275540"/>
              <a:gd name="connsiteX46" fmla="*/ 2901661 w 3898347"/>
              <a:gd name="connsiteY46" fmla="*/ 3882243 h 4275540"/>
              <a:gd name="connsiteX47" fmla="*/ 2782141 w 3898347"/>
              <a:gd name="connsiteY47" fmla="*/ 3932983 h 4275540"/>
              <a:gd name="connsiteX48" fmla="*/ 2749597 w 3898347"/>
              <a:gd name="connsiteY48" fmla="*/ 3956746 h 4275540"/>
              <a:gd name="connsiteX49" fmla="*/ 2730493 w 3898347"/>
              <a:gd name="connsiteY49" fmla="*/ 3955236 h 4275540"/>
              <a:gd name="connsiteX50" fmla="*/ 2707507 w 3898347"/>
              <a:gd name="connsiteY50" fmla="*/ 3947771 h 4275540"/>
              <a:gd name="connsiteX51" fmla="*/ 2701937 w 3898347"/>
              <a:gd name="connsiteY51" fmla="*/ 3950565 h 4275540"/>
              <a:gd name="connsiteX52" fmla="*/ 2679435 w 3898347"/>
              <a:gd name="connsiteY52" fmla="*/ 3949768 h 4275540"/>
              <a:gd name="connsiteX53" fmla="*/ 2667352 w 3898347"/>
              <a:gd name="connsiteY53" fmla="*/ 3942821 h 4275540"/>
              <a:gd name="connsiteX54" fmla="*/ 2657096 w 3898347"/>
              <a:gd name="connsiteY54" fmla="*/ 3953571 h 4275540"/>
              <a:gd name="connsiteX55" fmla="*/ 2655161 w 3898347"/>
              <a:gd name="connsiteY55" fmla="*/ 3962216 h 4275540"/>
              <a:gd name="connsiteX56" fmla="*/ 2638604 w 3898347"/>
              <a:gd name="connsiteY56" fmla="*/ 3955936 h 4275540"/>
              <a:gd name="connsiteX57" fmla="*/ 2626185 w 3898347"/>
              <a:gd name="connsiteY57" fmla="*/ 3962937 h 4275540"/>
              <a:gd name="connsiteX58" fmla="*/ 2614077 w 3898347"/>
              <a:gd name="connsiteY58" fmla="*/ 3955576 h 4275540"/>
              <a:gd name="connsiteX59" fmla="*/ 2609403 w 3898347"/>
              <a:gd name="connsiteY59" fmla="*/ 3956215 h 4275540"/>
              <a:gd name="connsiteX60" fmla="*/ 2597896 w 3898347"/>
              <a:gd name="connsiteY60" fmla="*/ 3958939 h 4275540"/>
              <a:gd name="connsiteX61" fmla="*/ 2578251 w 3898347"/>
              <a:gd name="connsiteY61" fmla="*/ 3965812 h 4275540"/>
              <a:gd name="connsiteX62" fmla="*/ 2571961 w 3898347"/>
              <a:gd name="connsiteY62" fmla="*/ 3966278 h 4275540"/>
              <a:gd name="connsiteX63" fmla="*/ 2559399 w 3898347"/>
              <a:gd name="connsiteY63" fmla="*/ 3979193 h 4275540"/>
              <a:gd name="connsiteX64" fmla="*/ 2533560 w 3898347"/>
              <a:gd name="connsiteY64" fmla="*/ 3988160 h 4275540"/>
              <a:gd name="connsiteX65" fmla="*/ 2515299 w 3898347"/>
              <a:gd name="connsiteY65" fmla="*/ 4016867 h 4275540"/>
              <a:gd name="connsiteX66" fmla="*/ 2513423 w 3898347"/>
              <a:gd name="connsiteY66" fmla="*/ 4018759 h 4275540"/>
              <a:gd name="connsiteX67" fmla="*/ 2482991 w 3898347"/>
              <a:gd name="connsiteY67" fmla="*/ 4012935 h 4275540"/>
              <a:gd name="connsiteX68" fmla="*/ 2446940 w 3898347"/>
              <a:gd name="connsiteY68" fmla="*/ 4021172 h 4275540"/>
              <a:gd name="connsiteX69" fmla="*/ 2404883 w 3898347"/>
              <a:gd name="connsiteY69" fmla="*/ 4024808 h 4275540"/>
              <a:gd name="connsiteX70" fmla="*/ 2373894 w 3898347"/>
              <a:gd name="connsiteY70" fmla="*/ 4023827 h 4275540"/>
              <a:gd name="connsiteX71" fmla="*/ 2297080 w 3898347"/>
              <a:gd name="connsiteY71" fmla="*/ 4040841 h 4275540"/>
              <a:gd name="connsiteX72" fmla="*/ 2170615 w 3898347"/>
              <a:gd name="connsiteY72" fmla="*/ 4077196 h 4275540"/>
              <a:gd name="connsiteX73" fmla="*/ 2143580 w 3898347"/>
              <a:gd name="connsiteY73" fmla="*/ 4083102 h 4275540"/>
              <a:gd name="connsiteX74" fmla="*/ 2119893 w 3898347"/>
              <a:gd name="connsiteY74" fmla="*/ 4080874 h 4275540"/>
              <a:gd name="connsiteX75" fmla="*/ 2114008 w 3898347"/>
              <a:gd name="connsiteY75" fmla="*/ 4073996 h 4275540"/>
              <a:gd name="connsiteX76" fmla="*/ 2099067 w 3898347"/>
              <a:gd name="connsiteY76" fmla="*/ 4076068 h 4275540"/>
              <a:gd name="connsiteX77" fmla="*/ 2095000 w 3898347"/>
              <a:gd name="connsiteY77" fmla="*/ 4075096 h 4275540"/>
              <a:gd name="connsiteX78" fmla="*/ 2071767 w 3898347"/>
              <a:gd name="connsiteY78" fmla="*/ 4071044 h 4275540"/>
              <a:gd name="connsiteX79" fmla="*/ 2024486 w 3898347"/>
              <a:gd name="connsiteY79" fmla="*/ 4100276 h 4275540"/>
              <a:gd name="connsiteX80" fmla="*/ 1964411 w 3898347"/>
              <a:gd name="connsiteY80" fmla="*/ 4105069 h 4275540"/>
              <a:gd name="connsiteX81" fmla="*/ 1739945 w 3898347"/>
              <a:gd name="connsiteY81" fmla="*/ 4171795 h 4275540"/>
              <a:gd name="connsiteX82" fmla="*/ 1610556 w 3898347"/>
              <a:gd name="connsiteY82" fmla="*/ 4167701 h 4275540"/>
              <a:gd name="connsiteX83" fmla="*/ 1553623 w 3898347"/>
              <a:gd name="connsiteY83" fmla="*/ 4236045 h 4275540"/>
              <a:gd name="connsiteX84" fmla="*/ 1548640 w 3898347"/>
              <a:gd name="connsiteY84" fmla="*/ 4238297 h 4275540"/>
              <a:gd name="connsiteX85" fmla="*/ 1530136 w 3898347"/>
              <a:gd name="connsiteY85" fmla="*/ 4227121 h 4275540"/>
              <a:gd name="connsiteX86" fmla="*/ 1508787 w 3898347"/>
              <a:gd name="connsiteY86" fmla="*/ 4234213 h 4275540"/>
              <a:gd name="connsiteX87" fmla="*/ 1488914 w 3898347"/>
              <a:gd name="connsiteY87" fmla="*/ 4241772 h 4275540"/>
              <a:gd name="connsiteX88" fmla="*/ 1488999 w 3898347"/>
              <a:gd name="connsiteY88" fmla="*/ 4251186 h 4275540"/>
              <a:gd name="connsiteX89" fmla="*/ 1475364 w 3898347"/>
              <a:gd name="connsiteY89" fmla="*/ 4248364 h 4275540"/>
              <a:gd name="connsiteX90" fmla="*/ 1457275 w 3898347"/>
              <a:gd name="connsiteY90" fmla="*/ 4252863 h 4275540"/>
              <a:gd name="connsiteX91" fmla="*/ 1448085 w 3898347"/>
              <a:gd name="connsiteY91" fmla="*/ 4248391 h 4275540"/>
              <a:gd name="connsiteX92" fmla="*/ 1315306 w 3898347"/>
              <a:gd name="connsiteY92" fmla="*/ 4237004 h 4275540"/>
              <a:gd name="connsiteX93" fmla="*/ 1272434 w 3898347"/>
              <a:gd name="connsiteY93" fmla="*/ 4244958 h 4275540"/>
              <a:gd name="connsiteX94" fmla="*/ 1231567 w 3898347"/>
              <a:gd name="connsiteY94" fmla="*/ 4219356 h 4275540"/>
              <a:gd name="connsiteX95" fmla="*/ 1216643 w 3898347"/>
              <a:gd name="connsiteY95" fmla="*/ 4229828 h 4275540"/>
              <a:gd name="connsiteX96" fmla="*/ 1214101 w 3898347"/>
              <a:gd name="connsiteY96" fmla="*/ 4231991 h 4275540"/>
              <a:gd name="connsiteX97" fmla="*/ 1203193 w 3898347"/>
              <a:gd name="connsiteY97" fmla="*/ 4232867 h 4275540"/>
              <a:gd name="connsiteX98" fmla="*/ 1201049 w 3898347"/>
              <a:gd name="connsiteY98" fmla="*/ 4242842 h 4275540"/>
              <a:gd name="connsiteX99" fmla="*/ 1185298 w 3898347"/>
              <a:gd name="connsiteY99" fmla="*/ 4251133 h 4275540"/>
              <a:gd name="connsiteX100" fmla="*/ 1164955 w 3898347"/>
              <a:gd name="connsiteY100" fmla="*/ 4250027 h 4275540"/>
              <a:gd name="connsiteX101" fmla="*/ 1067357 w 3898347"/>
              <a:gd name="connsiteY101" fmla="*/ 4233908 h 4275540"/>
              <a:gd name="connsiteX102" fmla="*/ 1009492 w 3898347"/>
              <a:gd name="connsiteY102" fmla="*/ 4230455 h 4275540"/>
              <a:gd name="connsiteX103" fmla="*/ 988345 w 3898347"/>
              <a:gd name="connsiteY103" fmla="*/ 4238880 h 4275540"/>
              <a:gd name="connsiteX104" fmla="*/ 958251 w 3898347"/>
              <a:gd name="connsiteY104" fmla="*/ 4244100 h 4275540"/>
              <a:gd name="connsiteX105" fmla="*/ 905785 w 3898347"/>
              <a:gd name="connsiteY105" fmla="*/ 4260845 h 4275540"/>
              <a:gd name="connsiteX106" fmla="*/ 834176 w 3898347"/>
              <a:gd name="connsiteY106" fmla="*/ 4270241 h 4275540"/>
              <a:gd name="connsiteX107" fmla="*/ 778474 w 3898347"/>
              <a:gd name="connsiteY107" fmla="*/ 4235526 h 4275540"/>
              <a:gd name="connsiteX108" fmla="*/ 774418 w 3898347"/>
              <a:gd name="connsiteY108" fmla="*/ 4242583 h 4275540"/>
              <a:gd name="connsiteX109" fmla="*/ 737705 w 3898347"/>
              <a:gd name="connsiteY109" fmla="*/ 4238891 h 4275540"/>
              <a:gd name="connsiteX110" fmla="*/ 605027 w 3898347"/>
              <a:gd name="connsiteY110" fmla="*/ 4175863 h 4275540"/>
              <a:gd name="connsiteX111" fmla="*/ 533391 w 3898347"/>
              <a:gd name="connsiteY111" fmla="*/ 4170035 h 4275540"/>
              <a:gd name="connsiteX112" fmla="*/ 508621 w 3898347"/>
              <a:gd name="connsiteY112" fmla="*/ 4176044 h 4275540"/>
              <a:gd name="connsiteX113" fmla="*/ 467082 w 3898347"/>
              <a:gd name="connsiteY113" fmla="*/ 4185616 h 4275540"/>
              <a:gd name="connsiteX114" fmla="*/ 437646 w 3898347"/>
              <a:gd name="connsiteY114" fmla="*/ 4212658 h 4275540"/>
              <a:gd name="connsiteX115" fmla="*/ 402271 w 3898347"/>
              <a:gd name="connsiteY115" fmla="*/ 4212774 h 4275540"/>
              <a:gd name="connsiteX116" fmla="*/ 391968 w 3898347"/>
              <a:gd name="connsiteY116" fmla="*/ 4187073 h 4275540"/>
              <a:gd name="connsiteX117" fmla="*/ 354806 w 3898347"/>
              <a:gd name="connsiteY117" fmla="*/ 4195545 h 4275540"/>
              <a:gd name="connsiteX118" fmla="*/ 298662 w 3898347"/>
              <a:gd name="connsiteY118" fmla="*/ 4211227 h 4275540"/>
              <a:gd name="connsiteX119" fmla="*/ 265740 w 3898347"/>
              <a:gd name="connsiteY119" fmla="*/ 4213623 h 4275540"/>
              <a:gd name="connsiteX120" fmla="*/ 176403 w 3898347"/>
              <a:gd name="connsiteY120" fmla="*/ 4227393 h 4275540"/>
              <a:gd name="connsiteX121" fmla="*/ 82528 w 3898347"/>
              <a:gd name="connsiteY121" fmla="*/ 4275540 h 4275540"/>
              <a:gd name="connsiteX122" fmla="*/ 19464 w 3898347"/>
              <a:gd name="connsiteY122" fmla="*/ 4256103 h 4275540"/>
              <a:gd name="connsiteX123" fmla="*/ 0 w 3898347"/>
              <a:gd name="connsiteY123" fmla="*/ 4221939 h 4275540"/>
              <a:gd name="connsiteX124" fmla="*/ 0 w 3898347"/>
              <a:gd name="connsiteY124" fmla="*/ 15850 h 4275540"/>
              <a:gd name="connsiteX125" fmla="*/ 3898347 w 3898347"/>
              <a:gd name="connsiteY125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137926 w 3898347"/>
              <a:gd name="connsiteY41" fmla="*/ 3867782 h 4275540"/>
              <a:gd name="connsiteX42" fmla="*/ 3090188 w 3898347"/>
              <a:gd name="connsiteY42" fmla="*/ 3855036 h 4275540"/>
              <a:gd name="connsiteX43" fmla="*/ 3031422 w 3898347"/>
              <a:gd name="connsiteY43" fmla="*/ 3858298 h 4275540"/>
              <a:gd name="connsiteX44" fmla="*/ 2996288 w 3898347"/>
              <a:gd name="connsiteY44" fmla="*/ 3860020 h 4275540"/>
              <a:gd name="connsiteX45" fmla="*/ 2901661 w 3898347"/>
              <a:gd name="connsiteY45" fmla="*/ 3882243 h 4275540"/>
              <a:gd name="connsiteX46" fmla="*/ 2782141 w 3898347"/>
              <a:gd name="connsiteY46" fmla="*/ 3932983 h 4275540"/>
              <a:gd name="connsiteX47" fmla="*/ 2749597 w 3898347"/>
              <a:gd name="connsiteY47" fmla="*/ 3956746 h 4275540"/>
              <a:gd name="connsiteX48" fmla="*/ 2730493 w 3898347"/>
              <a:gd name="connsiteY48" fmla="*/ 3955236 h 4275540"/>
              <a:gd name="connsiteX49" fmla="*/ 2707507 w 3898347"/>
              <a:gd name="connsiteY49" fmla="*/ 3947771 h 4275540"/>
              <a:gd name="connsiteX50" fmla="*/ 2701937 w 3898347"/>
              <a:gd name="connsiteY50" fmla="*/ 3950565 h 4275540"/>
              <a:gd name="connsiteX51" fmla="*/ 2679435 w 3898347"/>
              <a:gd name="connsiteY51" fmla="*/ 3949768 h 4275540"/>
              <a:gd name="connsiteX52" fmla="*/ 2667352 w 3898347"/>
              <a:gd name="connsiteY52" fmla="*/ 3942821 h 4275540"/>
              <a:gd name="connsiteX53" fmla="*/ 2657096 w 3898347"/>
              <a:gd name="connsiteY53" fmla="*/ 3953571 h 4275540"/>
              <a:gd name="connsiteX54" fmla="*/ 2655161 w 3898347"/>
              <a:gd name="connsiteY54" fmla="*/ 3962216 h 4275540"/>
              <a:gd name="connsiteX55" fmla="*/ 2638604 w 3898347"/>
              <a:gd name="connsiteY55" fmla="*/ 3955936 h 4275540"/>
              <a:gd name="connsiteX56" fmla="*/ 2626185 w 3898347"/>
              <a:gd name="connsiteY56" fmla="*/ 3962937 h 4275540"/>
              <a:gd name="connsiteX57" fmla="*/ 2614077 w 3898347"/>
              <a:gd name="connsiteY57" fmla="*/ 3955576 h 4275540"/>
              <a:gd name="connsiteX58" fmla="*/ 2609403 w 3898347"/>
              <a:gd name="connsiteY58" fmla="*/ 3956215 h 4275540"/>
              <a:gd name="connsiteX59" fmla="*/ 2597896 w 3898347"/>
              <a:gd name="connsiteY59" fmla="*/ 3958939 h 4275540"/>
              <a:gd name="connsiteX60" fmla="*/ 2578251 w 3898347"/>
              <a:gd name="connsiteY60" fmla="*/ 3965812 h 4275540"/>
              <a:gd name="connsiteX61" fmla="*/ 2571961 w 3898347"/>
              <a:gd name="connsiteY61" fmla="*/ 3966278 h 4275540"/>
              <a:gd name="connsiteX62" fmla="*/ 2559399 w 3898347"/>
              <a:gd name="connsiteY62" fmla="*/ 3979193 h 4275540"/>
              <a:gd name="connsiteX63" fmla="*/ 2533560 w 3898347"/>
              <a:gd name="connsiteY63" fmla="*/ 3988160 h 4275540"/>
              <a:gd name="connsiteX64" fmla="*/ 2515299 w 3898347"/>
              <a:gd name="connsiteY64" fmla="*/ 4016867 h 4275540"/>
              <a:gd name="connsiteX65" fmla="*/ 2513423 w 3898347"/>
              <a:gd name="connsiteY65" fmla="*/ 4018759 h 4275540"/>
              <a:gd name="connsiteX66" fmla="*/ 2482991 w 3898347"/>
              <a:gd name="connsiteY66" fmla="*/ 4012935 h 4275540"/>
              <a:gd name="connsiteX67" fmla="*/ 2446940 w 3898347"/>
              <a:gd name="connsiteY67" fmla="*/ 4021172 h 4275540"/>
              <a:gd name="connsiteX68" fmla="*/ 2404883 w 3898347"/>
              <a:gd name="connsiteY68" fmla="*/ 4024808 h 4275540"/>
              <a:gd name="connsiteX69" fmla="*/ 2373894 w 3898347"/>
              <a:gd name="connsiteY69" fmla="*/ 4023827 h 4275540"/>
              <a:gd name="connsiteX70" fmla="*/ 2297080 w 3898347"/>
              <a:gd name="connsiteY70" fmla="*/ 4040841 h 4275540"/>
              <a:gd name="connsiteX71" fmla="*/ 2170615 w 3898347"/>
              <a:gd name="connsiteY71" fmla="*/ 4077196 h 4275540"/>
              <a:gd name="connsiteX72" fmla="*/ 2143580 w 3898347"/>
              <a:gd name="connsiteY72" fmla="*/ 4083102 h 4275540"/>
              <a:gd name="connsiteX73" fmla="*/ 2119893 w 3898347"/>
              <a:gd name="connsiteY73" fmla="*/ 4080874 h 4275540"/>
              <a:gd name="connsiteX74" fmla="*/ 2114008 w 3898347"/>
              <a:gd name="connsiteY74" fmla="*/ 4073996 h 4275540"/>
              <a:gd name="connsiteX75" fmla="*/ 2099067 w 3898347"/>
              <a:gd name="connsiteY75" fmla="*/ 4076068 h 4275540"/>
              <a:gd name="connsiteX76" fmla="*/ 2095000 w 3898347"/>
              <a:gd name="connsiteY76" fmla="*/ 4075096 h 4275540"/>
              <a:gd name="connsiteX77" fmla="*/ 2071767 w 3898347"/>
              <a:gd name="connsiteY77" fmla="*/ 4071044 h 4275540"/>
              <a:gd name="connsiteX78" fmla="*/ 2024486 w 3898347"/>
              <a:gd name="connsiteY78" fmla="*/ 4100276 h 4275540"/>
              <a:gd name="connsiteX79" fmla="*/ 1964411 w 3898347"/>
              <a:gd name="connsiteY79" fmla="*/ 4105069 h 4275540"/>
              <a:gd name="connsiteX80" fmla="*/ 1739945 w 3898347"/>
              <a:gd name="connsiteY80" fmla="*/ 4171795 h 4275540"/>
              <a:gd name="connsiteX81" fmla="*/ 1610556 w 3898347"/>
              <a:gd name="connsiteY81" fmla="*/ 4167701 h 4275540"/>
              <a:gd name="connsiteX82" fmla="*/ 1553623 w 3898347"/>
              <a:gd name="connsiteY82" fmla="*/ 4236045 h 4275540"/>
              <a:gd name="connsiteX83" fmla="*/ 1548640 w 3898347"/>
              <a:gd name="connsiteY83" fmla="*/ 4238297 h 4275540"/>
              <a:gd name="connsiteX84" fmla="*/ 1530136 w 3898347"/>
              <a:gd name="connsiteY84" fmla="*/ 4227121 h 4275540"/>
              <a:gd name="connsiteX85" fmla="*/ 1508787 w 3898347"/>
              <a:gd name="connsiteY85" fmla="*/ 4234213 h 4275540"/>
              <a:gd name="connsiteX86" fmla="*/ 1488914 w 3898347"/>
              <a:gd name="connsiteY86" fmla="*/ 4241772 h 4275540"/>
              <a:gd name="connsiteX87" fmla="*/ 1488999 w 3898347"/>
              <a:gd name="connsiteY87" fmla="*/ 4251186 h 4275540"/>
              <a:gd name="connsiteX88" fmla="*/ 1475364 w 3898347"/>
              <a:gd name="connsiteY88" fmla="*/ 4248364 h 4275540"/>
              <a:gd name="connsiteX89" fmla="*/ 1457275 w 3898347"/>
              <a:gd name="connsiteY89" fmla="*/ 4252863 h 4275540"/>
              <a:gd name="connsiteX90" fmla="*/ 1448085 w 3898347"/>
              <a:gd name="connsiteY90" fmla="*/ 4248391 h 4275540"/>
              <a:gd name="connsiteX91" fmla="*/ 1315306 w 3898347"/>
              <a:gd name="connsiteY91" fmla="*/ 4237004 h 4275540"/>
              <a:gd name="connsiteX92" fmla="*/ 1272434 w 3898347"/>
              <a:gd name="connsiteY92" fmla="*/ 4244958 h 4275540"/>
              <a:gd name="connsiteX93" fmla="*/ 1231567 w 3898347"/>
              <a:gd name="connsiteY93" fmla="*/ 4219356 h 4275540"/>
              <a:gd name="connsiteX94" fmla="*/ 1216643 w 3898347"/>
              <a:gd name="connsiteY94" fmla="*/ 4229828 h 4275540"/>
              <a:gd name="connsiteX95" fmla="*/ 1214101 w 3898347"/>
              <a:gd name="connsiteY95" fmla="*/ 4231991 h 4275540"/>
              <a:gd name="connsiteX96" fmla="*/ 1203193 w 3898347"/>
              <a:gd name="connsiteY96" fmla="*/ 4232867 h 4275540"/>
              <a:gd name="connsiteX97" fmla="*/ 1201049 w 3898347"/>
              <a:gd name="connsiteY97" fmla="*/ 4242842 h 4275540"/>
              <a:gd name="connsiteX98" fmla="*/ 1185298 w 3898347"/>
              <a:gd name="connsiteY98" fmla="*/ 4251133 h 4275540"/>
              <a:gd name="connsiteX99" fmla="*/ 1164955 w 3898347"/>
              <a:gd name="connsiteY99" fmla="*/ 4250027 h 4275540"/>
              <a:gd name="connsiteX100" fmla="*/ 1067357 w 3898347"/>
              <a:gd name="connsiteY100" fmla="*/ 4233908 h 4275540"/>
              <a:gd name="connsiteX101" fmla="*/ 1009492 w 3898347"/>
              <a:gd name="connsiteY101" fmla="*/ 4230455 h 4275540"/>
              <a:gd name="connsiteX102" fmla="*/ 988345 w 3898347"/>
              <a:gd name="connsiteY102" fmla="*/ 4238880 h 4275540"/>
              <a:gd name="connsiteX103" fmla="*/ 958251 w 3898347"/>
              <a:gd name="connsiteY103" fmla="*/ 4244100 h 4275540"/>
              <a:gd name="connsiteX104" fmla="*/ 905785 w 3898347"/>
              <a:gd name="connsiteY104" fmla="*/ 4260845 h 4275540"/>
              <a:gd name="connsiteX105" fmla="*/ 834176 w 3898347"/>
              <a:gd name="connsiteY105" fmla="*/ 4270241 h 4275540"/>
              <a:gd name="connsiteX106" fmla="*/ 778474 w 3898347"/>
              <a:gd name="connsiteY106" fmla="*/ 4235526 h 4275540"/>
              <a:gd name="connsiteX107" fmla="*/ 774418 w 3898347"/>
              <a:gd name="connsiteY107" fmla="*/ 4242583 h 4275540"/>
              <a:gd name="connsiteX108" fmla="*/ 737705 w 3898347"/>
              <a:gd name="connsiteY108" fmla="*/ 4238891 h 4275540"/>
              <a:gd name="connsiteX109" fmla="*/ 605027 w 3898347"/>
              <a:gd name="connsiteY109" fmla="*/ 4175863 h 4275540"/>
              <a:gd name="connsiteX110" fmla="*/ 533391 w 3898347"/>
              <a:gd name="connsiteY110" fmla="*/ 4170035 h 4275540"/>
              <a:gd name="connsiteX111" fmla="*/ 508621 w 3898347"/>
              <a:gd name="connsiteY111" fmla="*/ 4176044 h 4275540"/>
              <a:gd name="connsiteX112" fmla="*/ 467082 w 3898347"/>
              <a:gd name="connsiteY112" fmla="*/ 4185616 h 4275540"/>
              <a:gd name="connsiteX113" fmla="*/ 437646 w 3898347"/>
              <a:gd name="connsiteY113" fmla="*/ 4212658 h 4275540"/>
              <a:gd name="connsiteX114" fmla="*/ 402271 w 3898347"/>
              <a:gd name="connsiteY114" fmla="*/ 4212774 h 4275540"/>
              <a:gd name="connsiteX115" fmla="*/ 391968 w 3898347"/>
              <a:gd name="connsiteY115" fmla="*/ 4187073 h 4275540"/>
              <a:gd name="connsiteX116" fmla="*/ 354806 w 3898347"/>
              <a:gd name="connsiteY116" fmla="*/ 4195545 h 4275540"/>
              <a:gd name="connsiteX117" fmla="*/ 298662 w 3898347"/>
              <a:gd name="connsiteY117" fmla="*/ 4211227 h 4275540"/>
              <a:gd name="connsiteX118" fmla="*/ 265740 w 3898347"/>
              <a:gd name="connsiteY118" fmla="*/ 4213623 h 4275540"/>
              <a:gd name="connsiteX119" fmla="*/ 176403 w 3898347"/>
              <a:gd name="connsiteY119" fmla="*/ 4227393 h 4275540"/>
              <a:gd name="connsiteX120" fmla="*/ 82528 w 3898347"/>
              <a:gd name="connsiteY120" fmla="*/ 4275540 h 4275540"/>
              <a:gd name="connsiteX121" fmla="*/ 19464 w 3898347"/>
              <a:gd name="connsiteY121" fmla="*/ 4256103 h 4275540"/>
              <a:gd name="connsiteX122" fmla="*/ 0 w 3898347"/>
              <a:gd name="connsiteY122" fmla="*/ 4221939 h 4275540"/>
              <a:gd name="connsiteX123" fmla="*/ 0 w 3898347"/>
              <a:gd name="connsiteY123" fmla="*/ 15850 h 4275540"/>
              <a:gd name="connsiteX124" fmla="*/ 3898347 w 3898347"/>
              <a:gd name="connsiteY124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05027 w 3898347"/>
              <a:gd name="connsiteY108" fmla="*/ 4175863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27717 w 3898347"/>
              <a:gd name="connsiteY108" fmla="*/ 4207629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85553 w 3898347"/>
              <a:gd name="connsiteY40" fmla="*/ 3859030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53779 w 3898347"/>
              <a:gd name="connsiteY40" fmla="*/ 3848439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33391 w 3898347"/>
              <a:gd name="connsiteY109" fmla="*/ 4170035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53623 w 3898347"/>
              <a:gd name="connsiteY81" fmla="*/ 4236045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42330 w 3898347"/>
              <a:gd name="connsiteY80" fmla="*/ 4174762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64215 w 3898347"/>
              <a:gd name="connsiteY81" fmla="*/ 419014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51302 w 3898347"/>
              <a:gd name="connsiteY92" fmla="*/ 4232513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88999 w 3898347"/>
              <a:gd name="connsiteY86" fmla="*/ 4251186 h 4256103"/>
              <a:gd name="connsiteX87" fmla="*/ 1475364 w 3898347"/>
              <a:gd name="connsiteY87" fmla="*/ 4248364 h 4256103"/>
              <a:gd name="connsiteX88" fmla="*/ 1444118 w 3898347"/>
              <a:gd name="connsiteY88" fmla="*/ 4246285 h 4256103"/>
              <a:gd name="connsiteX89" fmla="*/ 1405326 w 3898347"/>
              <a:gd name="connsiteY89" fmla="*/ 4248391 h 4256103"/>
              <a:gd name="connsiteX90" fmla="*/ 1344909 w 3898347"/>
              <a:gd name="connsiteY90" fmla="*/ 4237004 h 4256103"/>
              <a:gd name="connsiteX91" fmla="*/ 1298748 w 3898347"/>
              <a:gd name="connsiteY91" fmla="*/ 4241669 h 4256103"/>
              <a:gd name="connsiteX92" fmla="*/ 1251302 w 3898347"/>
              <a:gd name="connsiteY92" fmla="*/ 4232513 h 4256103"/>
              <a:gd name="connsiteX93" fmla="*/ 1216643 w 3898347"/>
              <a:gd name="connsiteY93" fmla="*/ 4229828 h 4256103"/>
              <a:gd name="connsiteX94" fmla="*/ 1214101 w 3898347"/>
              <a:gd name="connsiteY94" fmla="*/ 4231991 h 4256103"/>
              <a:gd name="connsiteX95" fmla="*/ 1203193 w 3898347"/>
              <a:gd name="connsiteY95" fmla="*/ 4232867 h 4256103"/>
              <a:gd name="connsiteX96" fmla="*/ 1201049 w 3898347"/>
              <a:gd name="connsiteY96" fmla="*/ 4242842 h 4256103"/>
              <a:gd name="connsiteX97" fmla="*/ 1185298 w 3898347"/>
              <a:gd name="connsiteY97" fmla="*/ 4251133 h 4256103"/>
              <a:gd name="connsiteX98" fmla="*/ 1164955 w 3898347"/>
              <a:gd name="connsiteY98" fmla="*/ 4250027 h 4256103"/>
              <a:gd name="connsiteX99" fmla="*/ 1067357 w 3898347"/>
              <a:gd name="connsiteY99" fmla="*/ 4233908 h 4256103"/>
              <a:gd name="connsiteX100" fmla="*/ 1009492 w 3898347"/>
              <a:gd name="connsiteY100" fmla="*/ 4230455 h 4256103"/>
              <a:gd name="connsiteX101" fmla="*/ 988345 w 3898347"/>
              <a:gd name="connsiteY101" fmla="*/ 4238880 h 4256103"/>
              <a:gd name="connsiteX102" fmla="*/ 958251 w 3898347"/>
              <a:gd name="connsiteY102" fmla="*/ 4244100 h 4256103"/>
              <a:gd name="connsiteX103" fmla="*/ 899207 w 3898347"/>
              <a:gd name="connsiteY103" fmla="*/ 4247688 h 4256103"/>
              <a:gd name="connsiteX104" fmla="*/ 837706 w 3898347"/>
              <a:gd name="connsiteY104" fmla="*/ 4245528 h 4256103"/>
              <a:gd name="connsiteX105" fmla="*/ 778474 w 3898347"/>
              <a:gd name="connsiteY105" fmla="*/ 4235526 h 4256103"/>
              <a:gd name="connsiteX106" fmla="*/ 774418 w 3898347"/>
              <a:gd name="connsiteY106" fmla="*/ 4242583 h 4256103"/>
              <a:gd name="connsiteX107" fmla="*/ 737705 w 3898347"/>
              <a:gd name="connsiteY107" fmla="*/ 4238891 h 4256103"/>
              <a:gd name="connsiteX108" fmla="*/ 641839 w 3898347"/>
              <a:gd name="connsiteY108" fmla="*/ 4211160 h 4256103"/>
              <a:gd name="connsiteX109" fmla="*/ 558105 w 3898347"/>
              <a:gd name="connsiteY109" fmla="*/ 4191218 h 4256103"/>
              <a:gd name="connsiteX110" fmla="*/ 515682 w 3898347"/>
              <a:gd name="connsiteY110" fmla="*/ 4193696 h 4256103"/>
              <a:gd name="connsiteX111" fmla="*/ 467082 w 3898347"/>
              <a:gd name="connsiteY111" fmla="*/ 4185616 h 4256103"/>
              <a:gd name="connsiteX112" fmla="*/ 437646 w 3898347"/>
              <a:gd name="connsiteY112" fmla="*/ 4212658 h 4256103"/>
              <a:gd name="connsiteX113" fmla="*/ 402271 w 3898347"/>
              <a:gd name="connsiteY113" fmla="*/ 4212774 h 4256103"/>
              <a:gd name="connsiteX114" fmla="*/ 384907 w 3898347"/>
              <a:gd name="connsiteY114" fmla="*/ 4201195 h 4256103"/>
              <a:gd name="connsiteX115" fmla="*/ 337154 w 3898347"/>
              <a:gd name="connsiteY115" fmla="*/ 4206136 h 4256103"/>
              <a:gd name="connsiteX116" fmla="*/ 298662 w 3898347"/>
              <a:gd name="connsiteY116" fmla="*/ 4211227 h 4256103"/>
              <a:gd name="connsiteX117" fmla="*/ 265740 w 3898347"/>
              <a:gd name="connsiteY117" fmla="*/ 4213623 h 4256103"/>
              <a:gd name="connsiteX118" fmla="*/ 176403 w 3898347"/>
              <a:gd name="connsiteY118" fmla="*/ 4227393 h 4256103"/>
              <a:gd name="connsiteX119" fmla="*/ 82528 w 3898347"/>
              <a:gd name="connsiteY119" fmla="*/ 4243774 h 4256103"/>
              <a:gd name="connsiteX120" fmla="*/ 19464 w 3898347"/>
              <a:gd name="connsiteY120" fmla="*/ 4256103 h 4256103"/>
              <a:gd name="connsiteX121" fmla="*/ 0 w 3898347"/>
              <a:gd name="connsiteY121" fmla="*/ 4221939 h 4256103"/>
              <a:gd name="connsiteX122" fmla="*/ 0 w 3898347"/>
              <a:gd name="connsiteY122" fmla="*/ 15850 h 4256103"/>
              <a:gd name="connsiteX123" fmla="*/ 3898347 w 3898347"/>
              <a:gd name="connsiteY123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75364 w 3898347"/>
              <a:gd name="connsiteY86" fmla="*/ 4248364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79157 w 3898347"/>
              <a:gd name="connsiteY2" fmla="*/ 3836240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898347" h="4256103">
                <a:moveTo>
                  <a:pt x="3898347" y="0"/>
                </a:moveTo>
                <a:lnTo>
                  <a:pt x="3898347" y="3834445"/>
                </a:lnTo>
                <a:lnTo>
                  <a:pt x="3879157" y="3836240"/>
                </a:lnTo>
                <a:cubicBezTo>
                  <a:pt x="3885307" y="3798226"/>
                  <a:pt x="3856203" y="3861184"/>
                  <a:pt x="3851953" y="3816140"/>
                </a:cubicBezTo>
                <a:cubicBezTo>
                  <a:pt x="3846568" y="3817958"/>
                  <a:pt x="3841484" y="3807983"/>
                  <a:pt x="3836418" y="3811513"/>
                </a:cubicBezTo>
                <a:lnTo>
                  <a:pt x="3833758" y="3813341"/>
                </a:lnTo>
                <a:lnTo>
                  <a:pt x="3822673" y="3812913"/>
                </a:lnTo>
                <a:lnTo>
                  <a:pt x="3820104" y="3822466"/>
                </a:lnTo>
                <a:lnTo>
                  <a:pt x="3777502" y="3828757"/>
                </a:lnTo>
                <a:cubicBezTo>
                  <a:pt x="3762474" y="3827577"/>
                  <a:pt x="3742902" y="3817662"/>
                  <a:pt x="3729936" y="3815386"/>
                </a:cubicBezTo>
                <a:lnTo>
                  <a:pt x="3726018" y="3815100"/>
                </a:lnTo>
                <a:lnTo>
                  <a:pt x="3725413" y="3814615"/>
                </a:lnTo>
                <a:cubicBezTo>
                  <a:pt x="3721569" y="3812283"/>
                  <a:pt x="3717711" y="3810892"/>
                  <a:pt x="3713801" y="3811018"/>
                </a:cubicBezTo>
                <a:lnTo>
                  <a:pt x="3709087" y="3813195"/>
                </a:lnTo>
                <a:lnTo>
                  <a:pt x="3698038" y="3806182"/>
                </a:lnTo>
                <a:lnTo>
                  <a:pt x="3662227" y="3807761"/>
                </a:lnTo>
                <a:lnTo>
                  <a:pt x="3659872" y="3805524"/>
                </a:lnTo>
                <a:cubicBezTo>
                  <a:pt x="3654837" y="3800238"/>
                  <a:pt x="3649779" y="3795747"/>
                  <a:pt x="3643454" y="3794831"/>
                </a:cubicBezTo>
                <a:lnTo>
                  <a:pt x="3624789" y="3803185"/>
                </a:lnTo>
                <a:lnTo>
                  <a:pt x="3602327" y="3794616"/>
                </a:lnTo>
                <a:lnTo>
                  <a:pt x="3596645" y="3797108"/>
                </a:lnTo>
                <a:cubicBezTo>
                  <a:pt x="3586358" y="3794741"/>
                  <a:pt x="3572046" y="3779403"/>
                  <a:pt x="3574144" y="3795108"/>
                </a:cubicBezTo>
                <a:lnTo>
                  <a:pt x="3562310" y="3787534"/>
                </a:lnTo>
                <a:lnTo>
                  <a:pt x="3551635" y="3797705"/>
                </a:lnTo>
                <a:lnTo>
                  <a:pt x="3542668" y="3803283"/>
                </a:lnTo>
                <a:lnTo>
                  <a:pt x="3533033" y="3799071"/>
                </a:lnTo>
                <a:lnTo>
                  <a:pt x="3521726" y="3804691"/>
                </a:lnTo>
                <a:lnTo>
                  <a:pt x="3520080" y="3805210"/>
                </a:lnTo>
                <a:lnTo>
                  <a:pt x="3508491" y="3797398"/>
                </a:lnTo>
                <a:lnTo>
                  <a:pt x="3503787" y="3797787"/>
                </a:lnTo>
                <a:lnTo>
                  <a:pt x="3492165" y="3799887"/>
                </a:lnTo>
                <a:cubicBezTo>
                  <a:pt x="3486252" y="3801787"/>
                  <a:pt x="3479649" y="3804176"/>
                  <a:pt x="3472233" y="3805682"/>
                </a:cubicBezTo>
                <a:lnTo>
                  <a:pt x="3465921" y="3805814"/>
                </a:lnTo>
                <a:lnTo>
                  <a:pt x="3455541" y="3815505"/>
                </a:lnTo>
                <a:lnTo>
                  <a:pt x="3429027" y="3816906"/>
                </a:lnTo>
                <a:cubicBezTo>
                  <a:pt x="3408521" y="3817753"/>
                  <a:pt x="3388898" y="3819475"/>
                  <a:pt x="3369507" y="3825563"/>
                </a:cubicBezTo>
                <a:cubicBezTo>
                  <a:pt x="3353730" y="3819534"/>
                  <a:pt x="3338870" y="3818175"/>
                  <a:pt x="3324491" y="3832006"/>
                </a:cubicBezTo>
                <a:cubicBezTo>
                  <a:pt x="3281706" y="3833409"/>
                  <a:pt x="3271319" y="3817569"/>
                  <a:pt x="3244235" y="3834376"/>
                </a:cubicBezTo>
                <a:cubicBezTo>
                  <a:pt x="3236206" y="3826142"/>
                  <a:pt x="3230700" y="3821848"/>
                  <a:pt x="3226507" y="3820131"/>
                </a:cubicBezTo>
                <a:cubicBezTo>
                  <a:pt x="3213924" y="3814979"/>
                  <a:pt x="3213172" y="3833011"/>
                  <a:pt x="3191688" y="3837359"/>
                </a:cubicBezTo>
                <a:cubicBezTo>
                  <a:pt x="3168723" y="3844588"/>
                  <a:pt x="3175642" y="3846041"/>
                  <a:pt x="3153779" y="3848439"/>
                </a:cubicBezTo>
                <a:cubicBezTo>
                  <a:pt x="3136862" y="3851385"/>
                  <a:pt x="3115876" y="3855158"/>
                  <a:pt x="3090188" y="3855036"/>
                </a:cubicBezTo>
                <a:cubicBezTo>
                  <a:pt x="3066058" y="3880979"/>
                  <a:pt x="3059981" y="3849823"/>
                  <a:pt x="3031422" y="3858298"/>
                </a:cubicBezTo>
                <a:cubicBezTo>
                  <a:pt x="3017157" y="3868236"/>
                  <a:pt x="3007595" y="3870098"/>
                  <a:pt x="2996288" y="3860020"/>
                </a:cubicBezTo>
                <a:cubicBezTo>
                  <a:pt x="2930242" y="3908295"/>
                  <a:pt x="2959927" y="3862932"/>
                  <a:pt x="2901661" y="3882243"/>
                </a:cubicBezTo>
                <a:cubicBezTo>
                  <a:pt x="2863654" y="3897291"/>
                  <a:pt x="2822551" y="3908676"/>
                  <a:pt x="2782141" y="3932983"/>
                </a:cubicBezTo>
                <a:lnTo>
                  <a:pt x="2749597" y="3956746"/>
                </a:lnTo>
                <a:lnTo>
                  <a:pt x="2730493" y="3955236"/>
                </a:lnTo>
                <a:lnTo>
                  <a:pt x="2707507" y="3947771"/>
                </a:lnTo>
                <a:lnTo>
                  <a:pt x="2701937" y="3950565"/>
                </a:lnTo>
                <a:cubicBezTo>
                  <a:pt x="2691594" y="3948746"/>
                  <a:pt x="2676749" y="3934159"/>
                  <a:pt x="2679435" y="3949768"/>
                </a:cubicBezTo>
                <a:lnTo>
                  <a:pt x="2667352" y="3942821"/>
                </a:lnTo>
                <a:lnTo>
                  <a:pt x="2657096" y="3953571"/>
                </a:lnTo>
                <a:cubicBezTo>
                  <a:pt x="2656117" y="3956261"/>
                  <a:pt x="2655464" y="3959177"/>
                  <a:pt x="2655161" y="3962216"/>
                </a:cubicBezTo>
                <a:lnTo>
                  <a:pt x="2638604" y="3955936"/>
                </a:lnTo>
                <a:lnTo>
                  <a:pt x="2626185" y="3962937"/>
                </a:lnTo>
                <a:lnTo>
                  <a:pt x="2614077" y="3955576"/>
                </a:lnTo>
                <a:lnTo>
                  <a:pt x="2609403" y="3956215"/>
                </a:lnTo>
                <a:lnTo>
                  <a:pt x="2597896" y="3958939"/>
                </a:lnTo>
                <a:cubicBezTo>
                  <a:pt x="2592077" y="3961159"/>
                  <a:pt x="2585584" y="3963907"/>
                  <a:pt x="2578251" y="3965812"/>
                </a:cubicBezTo>
                <a:lnTo>
                  <a:pt x="2571961" y="3966278"/>
                </a:lnTo>
                <a:lnTo>
                  <a:pt x="2559399" y="3979193"/>
                </a:lnTo>
                <a:cubicBezTo>
                  <a:pt x="2550305" y="3989010"/>
                  <a:pt x="2543019" y="3995469"/>
                  <a:pt x="2533560" y="3988160"/>
                </a:cubicBezTo>
                <a:cubicBezTo>
                  <a:pt x="2526682" y="3994363"/>
                  <a:pt x="2521563" y="4007257"/>
                  <a:pt x="2515299" y="4016867"/>
                </a:cubicBezTo>
                <a:lnTo>
                  <a:pt x="2513423" y="4018759"/>
                </a:lnTo>
                <a:lnTo>
                  <a:pt x="2482991" y="4012935"/>
                </a:lnTo>
                <a:cubicBezTo>
                  <a:pt x="2469558" y="4010479"/>
                  <a:pt x="2456714" y="4010658"/>
                  <a:pt x="2446940" y="4021172"/>
                </a:cubicBezTo>
                <a:cubicBezTo>
                  <a:pt x="2445490" y="4004762"/>
                  <a:pt x="2418263" y="4035043"/>
                  <a:pt x="2404883" y="4024808"/>
                </a:cubicBezTo>
                <a:cubicBezTo>
                  <a:pt x="2395527" y="4015768"/>
                  <a:pt x="2385089" y="4022846"/>
                  <a:pt x="2373894" y="4023827"/>
                </a:cubicBezTo>
                <a:cubicBezTo>
                  <a:pt x="2360273" y="4016866"/>
                  <a:pt x="2310801" y="4031114"/>
                  <a:pt x="2297080" y="4040841"/>
                </a:cubicBezTo>
                <a:cubicBezTo>
                  <a:pt x="2262890" y="4074342"/>
                  <a:pt x="2198735" y="4051487"/>
                  <a:pt x="2170615" y="4077196"/>
                </a:cubicBezTo>
                <a:cubicBezTo>
                  <a:pt x="2161158" y="4081087"/>
                  <a:pt x="2152190" y="4082780"/>
                  <a:pt x="2143580" y="4083102"/>
                </a:cubicBezTo>
                <a:lnTo>
                  <a:pt x="2119893" y="4080874"/>
                </a:lnTo>
                <a:lnTo>
                  <a:pt x="2114008" y="4073996"/>
                </a:lnTo>
                <a:lnTo>
                  <a:pt x="2099067" y="4076068"/>
                </a:lnTo>
                <a:lnTo>
                  <a:pt x="2095000" y="4075096"/>
                </a:lnTo>
                <a:cubicBezTo>
                  <a:pt x="2087230" y="4073204"/>
                  <a:pt x="2079536" y="4071577"/>
                  <a:pt x="2071767" y="4071044"/>
                </a:cubicBezTo>
                <a:cubicBezTo>
                  <a:pt x="2077287" y="4106066"/>
                  <a:pt x="2006612" y="4072253"/>
                  <a:pt x="2024486" y="4100276"/>
                </a:cubicBezTo>
                <a:cubicBezTo>
                  <a:pt x="1982770" y="4103418"/>
                  <a:pt x="1990990" y="4145711"/>
                  <a:pt x="1944675" y="4121515"/>
                </a:cubicBezTo>
                <a:cubicBezTo>
                  <a:pt x="1876432" y="4151801"/>
                  <a:pt x="1796287" y="4126915"/>
                  <a:pt x="1739945" y="4171795"/>
                </a:cubicBezTo>
                <a:cubicBezTo>
                  <a:pt x="1680970" y="4182234"/>
                  <a:pt x="1693119" y="4173922"/>
                  <a:pt x="1662065" y="4184630"/>
                </a:cubicBezTo>
                <a:cubicBezTo>
                  <a:pt x="1658816" y="4205398"/>
                  <a:pt x="1624608" y="4174561"/>
                  <a:pt x="1595989" y="4193679"/>
                </a:cubicBezTo>
                <a:lnTo>
                  <a:pt x="1559231" y="4195932"/>
                </a:lnTo>
                <a:lnTo>
                  <a:pt x="1537197" y="4209468"/>
                </a:lnTo>
                <a:cubicBezTo>
                  <a:pt x="1524267" y="4212789"/>
                  <a:pt x="1508603" y="4203060"/>
                  <a:pt x="1508787" y="4230924"/>
                </a:cubicBezTo>
                <a:cubicBezTo>
                  <a:pt x="1500688" y="4227785"/>
                  <a:pt x="1493126" y="4234837"/>
                  <a:pt x="1488914" y="4241772"/>
                </a:cubicBezTo>
                <a:cubicBezTo>
                  <a:pt x="1483344" y="4244130"/>
                  <a:pt x="1472963" y="4244323"/>
                  <a:pt x="1465497" y="4245075"/>
                </a:cubicBezTo>
                <a:lnTo>
                  <a:pt x="1444118" y="4246285"/>
                </a:lnTo>
                <a:lnTo>
                  <a:pt x="1405326" y="4248391"/>
                </a:lnTo>
                <a:cubicBezTo>
                  <a:pt x="1362233" y="4238681"/>
                  <a:pt x="1386645" y="4253541"/>
                  <a:pt x="1344909" y="4237004"/>
                </a:cubicBezTo>
                <a:cubicBezTo>
                  <a:pt x="1319660" y="4278048"/>
                  <a:pt x="1328465" y="4235908"/>
                  <a:pt x="1298748" y="4241669"/>
                </a:cubicBezTo>
                <a:cubicBezTo>
                  <a:pt x="1303263" y="4202446"/>
                  <a:pt x="1257287" y="4277634"/>
                  <a:pt x="1251302" y="4232513"/>
                </a:cubicBezTo>
                <a:cubicBezTo>
                  <a:pt x="1246083" y="4234987"/>
                  <a:pt x="1221483" y="4225653"/>
                  <a:pt x="1216643" y="4229828"/>
                </a:cubicBezTo>
                <a:lnTo>
                  <a:pt x="1214101" y="4231991"/>
                </a:lnTo>
                <a:lnTo>
                  <a:pt x="1203193" y="4232867"/>
                </a:lnTo>
                <a:lnTo>
                  <a:pt x="1201049" y="4242842"/>
                </a:lnTo>
                <a:lnTo>
                  <a:pt x="1185298" y="4251133"/>
                </a:lnTo>
                <a:cubicBezTo>
                  <a:pt x="1179255" y="4252733"/>
                  <a:pt x="1172580" y="4252698"/>
                  <a:pt x="1164955" y="4250027"/>
                </a:cubicBezTo>
                <a:cubicBezTo>
                  <a:pt x="1138322" y="4224376"/>
                  <a:pt x="1100363" y="4267890"/>
                  <a:pt x="1067357" y="4233908"/>
                </a:cubicBezTo>
                <a:cubicBezTo>
                  <a:pt x="1055150" y="4224918"/>
                  <a:pt x="1016960" y="4218576"/>
                  <a:pt x="1009492" y="4230455"/>
                </a:cubicBezTo>
                <a:cubicBezTo>
                  <a:pt x="1001480" y="4231829"/>
                  <a:pt x="992281" y="4225396"/>
                  <a:pt x="988345" y="4238880"/>
                </a:cubicBezTo>
                <a:cubicBezTo>
                  <a:pt x="981958" y="4254801"/>
                  <a:pt x="954663" y="4223227"/>
                  <a:pt x="958251" y="4244100"/>
                </a:cubicBezTo>
                <a:cubicBezTo>
                  <a:pt x="938858" y="4222336"/>
                  <a:pt x="915951" y="4241975"/>
                  <a:pt x="899207" y="4247688"/>
                </a:cubicBezTo>
                <a:cubicBezTo>
                  <a:pt x="884002" y="4226854"/>
                  <a:pt x="873981" y="4247833"/>
                  <a:pt x="837706" y="4245528"/>
                </a:cubicBezTo>
                <a:cubicBezTo>
                  <a:pt x="821001" y="4221598"/>
                  <a:pt x="809746" y="4268977"/>
                  <a:pt x="778474" y="4235526"/>
                </a:cubicBezTo>
                <a:cubicBezTo>
                  <a:pt x="777421" y="4238161"/>
                  <a:pt x="776057" y="4240538"/>
                  <a:pt x="774418" y="4242583"/>
                </a:cubicBezTo>
                <a:cubicBezTo>
                  <a:pt x="764902" y="4254463"/>
                  <a:pt x="748468" y="4252810"/>
                  <a:pt x="737705" y="4238891"/>
                </a:cubicBezTo>
                <a:cubicBezTo>
                  <a:pt x="688302" y="4193107"/>
                  <a:pt x="682485" y="4224501"/>
                  <a:pt x="641839" y="4211160"/>
                </a:cubicBezTo>
                <a:cubicBezTo>
                  <a:pt x="596156" y="4200529"/>
                  <a:pt x="617273" y="4236299"/>
                  <a:pt x="558105" y="4191218"/>
                </a:cubicBezTo>
                <a:cubicBezTo>
                  <a:pt x="553107" y="4206459"/>
                  <a:pt x="528323" y="4202818"/>
                  <a:pt x="515682" y="4193696"/>
                </a:cubicBezTo>
                <a:cubicBezTo>
                  <a:pt x="493567" y="4189726"/>
                  <a:pt x="491022" y="4212483"/>
                  <a:pt x="467082" y="4185616"/>
                </a:cubicBezTo>
                <a:cubicBezTo>
                  <a:pt x="472585" y="4207692"/>
                  <a:pt x="425896" y="4188982"/>
                  <a:pt x="437646" y="4212658"/>
                </a:cubicBezTo>
                <a:cubicBezTo>
                  <a:pt x="424682" y="4230622"/>
                  <a:pt x="415313" y="4197369"/>
                  <a:pt x="402271" y="4212774"/>
                </a:cubicBezTo>
                <a:cubicBezTo>
                  <a:pt x="386486" y="4214846"/>
                  <a:pt x="402806" y="4204907"/>
                  <a:pt x="384907" y="4201195"/>
                </a:cubicBezTo>
                <a:cubicBezTo>
                  <a:pt x="363484" y="4200591"/>
                  <a:pt x="360732" y="4185695"/>
                  <a:pt x="337154" y="4206136"/>
                </a:cubicBezTo>
                <a:cubicBezTo>
                  <a:pt x="313728" y="4191390"/>
                  <a:pt x="328632" y="4203044"/>
                  <a:pt x="298662" y="4211227"/>
                </a:cubicBezTo>
                <a:cubicBezTo>
                  <a:pt x="284852" y="4197257"/>
                  <a:pt x="274958" y="4202411"/>
                  <a:pt x="265740" y="4213623"/>
                </a:cubicBezTo>
                <a:cubicBezTo>
                  <a:pt x="235520" y="4207388"/>
                  <a:pt x="209548" y="4223241"/>
                  <a:pt x="176403" y="4227393"/>
                </a:cubicBezTo>
                <a:cubicBezTo>
                  <a:pt x="138304" y="4239982"/>
                  <a:pt x="110954" y="4232182"/>
                  <a:pt x="82528" y="4243774"/>
                </a:cubicBezTo>
                <a:cubicBezTo>
                  <a:pt x="48751" y="4221865"/>
                  <a:pt x="39523" y="4251971"/>
                  <a:pt x="19464" y="4256103"/>
                </a:cubicBezTo>
                <a:lnTo>
                  <a:pt x="0" y="4221939"/>
                </a:lnTo>
                <a:lnTo>
                  <a:pt x="0" y="15850"/>
                </a:lnTo>
                <a:lnTo>
                  <a:pt x="3898347" y="0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58D2EC0A-5E54-424F-BE02-26DFFEBD6F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3232" y="727064"/>
            <a:ext cx="3898347" cy="4256103"/>
          </a:xfrm>
          <a:custGeom>
            <a:avLst/>
            <a:gdLst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87367 w 3898347"/>
              <a:gd name="connsiteY122" fmla="*/ 4246680 h 4299085"/>
              <a:gd name="connsiteX123" fmla="*/ 37148 w 3898347"/>
              <a:gd name="connsiteY123" fmla="*/ 4289154 h 4299085"/>
              <a:gd name="connsiteX124" fmla="*/ 5850 w 3898347"/>
              <a:gd name="connsiteY124" fmla="*/ 4296945 h 4299085"/>
              <a:gd name="connsiteX125" fmla="*/ 0 w 3898347"/>
              <a:gd name="connsiteY125" fmla="*/ 4299085 h 4299085"/>
              <a:gd name="connsiteX126" fmla="*/ 0 w 3898347"/>
              <a:gd name="connsiteY126" fmla="*/ 15850 h 4299085"/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37148 w 3898347"/>
              <a:gd name="connsiteY122" fmla="*/ 4289154 h 4299085"/>
              <a:gd name="connsiteX123" fmla="*/ 5850 w 3898347"/>
              <a:gd name="connsiteY123" fmla="*/ 4296945 h 4299085"/>
              <a:gd name="connsiteX124" fmla="*/ 0 w 3898347"/>
              <a:gd name="connsiteY124" fmla="*/ 4299085 h 4299085"/>
              <a:gd name="connsiteX125" fmla="*/ 0 w 3898347"/>
              <a:gd name="connsiteY125" fmla="*/ 15850 h 4299085"/>
              <a:gd name="connsiteX126" fmla="*/ 3898347 w 3898347"/>
              <a:gd name="connsiteY126" fmla="*/ 0 h 429908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37148 w 3898347"/>
              <a:gd name="connsiteY122" fmla="*/ 4289154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82528 w 3898347"/>
              <a:gd name="connsiteY122" fmla="*/ 4275540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83259 w 3898347"/>
              <a:gd name="connsiteY9" fmla="*/ 3825276 h 4275540"/>
              <a:gd name="connsiteX10" fmla="*/ 3729936 w 3898347"/>
              <a:gd name="connsiteY10" fmla="*/ 3815386 h 4275540"/>
              <a:gd name="connsiteX11" fmla="*/ 3726018 w 3898347"/>
              <a:gd name="connsiteY11" fmla="*/ 3815100 h 4275540"/>
              <a:gd name="connsiteX12" fmla="*/ 3725413 w 3898347"/>
              <a:gd name="connsiteY12" fmla="*/ 3814615 h 4275540"/>
              <a:gd name="connsiteX13" fmla="*/ 3713801 w 3898347"/>
              <a:gd name="connsiteY13" fmla="*/ 3811018 h 4275540"/>
              <a:gd name="connsiteX14" fmla="*/ 3709087 w 3898347"/>
              <a:gd name="connsiteY14" fmla="*/ 3813195 h 4275540"/>
              <a:gd name="connsiteX15" fmla="*/ 3698038 w 3898347"/>
              <a:gd name="connsiteY15" fmla="*/ 3806182 h 4275540"/>
              <a:gd name="connsiteX16" fmla="*/ 3662227 w 3898347"/>
              <a:gd name="connsiteY16" fmla="*/ 3807761 h 4275540"/>
              <a:gd name="connsiteX17" fmla="*/ 3659872 w 3898347"/>
              <a:gd name="connsiteY17" fmla="*/ 3805524 h 4275540"/>
              <a:gd name="connsiteX18" fmla="*/ 3643454 w 3898347"/>
              <a:gd name="connsiteY18" fmla="*/ 3794831 h 4275540"/>
              <a:gd name="connsiteX19" fmla="*/ 3624789 w 3898347"/>
              <a:gd name="connsiteY19" fmla="*/ 3803185 h 4275540"/>
              <a:gd name="connsiteX20" fmla="*/ 3602327 w 3898347"/>
              <a:gd name="connsiteY20" fmla="*/ 3794616 h 4275540"/>
              <a:gd name="connsiteX21" fmla="*/ 3596645 w 3898347"/>
              <a:gd name="connsiteY21" fmla="*/ 3797108 h 4275540"/>
              <a:gd name="connsiteX22" fmla="*/ 3574144 w 3898347"/>
              <a:gd name="connsiteY22" fmla="*/ 3795108 h 4275540"/>
              <a:gd name="connsiteX23" fmla="*/ 3562310 w 3898347"/>
              <a:gd name="connsiteY23" fmla="*/ 3787534 h 4275540"/>
              <a:gd name="connsiteX24" fmla="*/ 3551635 w 3898347"/>
              <a:gd name="connsiteY24" fmla="*/ 3797705 h 4275540"/>
              <a:gd name="connsiteX25" fmla="*/ 3550175 w 3898347"/>
              <a:gd name="connsiteY25" fmla="*/ 3803199 h 4275540"/>
              <a:gd name="connsiteX26" fmla="*/ 3542668 w 3898347"/>
              <a:gd name="connsiteY26" fmla="*/ 3803283 h 4275540"/>
              <a:gd name="connsiteX27" fmla="*/ 3533033 w 3898347"/>
              <a:gd name="connsiteY27" fmla="*/ 3799071 h 4275540"/>
              <a:gd name="connsiteX28" fmla="*/ 3521726 w 3898347"/>
              <a:gd name="connsiteY28" fmla="*/ 3804691 h 4275540"/>
              <a:gd name="connsiteX29" fmla="*/ 3520080 w 3898347"/>
              <a:gd name="connsiteY29" fmla="*/ 3805210 h 4275540"/>
              <a:gd name="connsiteX30" fmla="*/ 3508491 w 3898347"/>
              <a:gd name="connsiteY30" fmla="*/ 3797398 h 4275540"/>
              <a:gd name="connsiteX31" fmla="*/ 3503787 w 3898347"/>
              <a:gd name="connsiteY31" fmla="*/ 3797787 h 4275540"/>
              <a:gd name="connsiteX32" fmla="*/ 3492165 w 3898347"/>
              <a:gd name="connsiteY32" fmla="*/ 3799887 h 4275540"/>
              <a:gd name="connsiteX33" fmla="*/ 3472233 w 3898347"/>
              <a:gd name="connsiteY33" fmla="*/ 3805682 h 4275540"/>
              <a:gd name="connsiteX34" fmla="*/ 3465921 w 3898347"/>
              <a:gd name="connsiteY34" fmla="*/ 3805814 h 4275540"/>
              <a:gd name="connsiteX35" fmla="*/ 3455541 w 3898347"/>
              <a:gd name="connsiteY35" fmla="*/ 3815505 h 4275540"/>
              <a:gd name="connsiteX36" fmla="*/ 3429027 w 3898347"/>
              <a:gd name="connsiteY36" fmla="*/ 3816906 h 4275540"/>
              <a:gd name="connsiteX37" fmla="*/ 3369507 w 3898347"/>
              <a:gd name="connsiteY37" fmla="*/ 3825563 h 4275540"/>
              <a:gd name="connsiteX38" fmla="*/ 3324491 w 3898347"/>
              <a:gd name="connsiteY38" fmla="*/ 3832006 h 4275540"/>
              <a:gd name="connsiteX39" fmla="*/ 3244235 w 3898347"/>
              <a:gd name="connsiteY39" fmla="*/ 3834376 h 4275540"/>
              <a:gd name="connsiteX40" fmla="*/ 3226507 w 3898347"/>
              <a:gd name="connsiteY40" fmla="*/ 3820131 h 4275540"/>
              <a:gd name="connsiteX41" fmla="*/ 3191688 w 3898347"/>
              <a:gd name="connsiteY41" fmla="*/ 3837359 h 4275540"/>
              <a:gd name="connsiteX42" fmla="*/ 3185553 w 3898347"/>
              <a:gd name="connsiteY42" fmla="*/ 3859030 h 4275540"/>
              <a:gd name="connsiteX43" fmla="*/ 3137926 w 3898347"/>
              <a:gd name="connsiteY43" fmla="*/ 3867782 h 4275540"/>
              <a:gd name="connsiteX44" fmla="*/ 3090188 w 3898347"/>
              <a:gd name="connsiteY44" fmla="*/ 3855036 h 4275540"/>
              <a:gd name="connsiteX45" fmla="*/ 3031422 w 3898347"/>
              <a:gd name="connsiteY45" fmla="*/ 3858298 h 4275540"/>
              <a:gd name="connsiteX46" fmla="*/ 2996288 w 3898347"/>
              <a:gd name="connsiteY46" fmla="*/ 3860020 h 4275540"/>
              <a:gd name="connsiteX47" fmla="*/ 2901661 w 3898347"/>
              <a:gd name="connsiteY47" fmla="*/ 3882243 h 4275540"/>
              <a:gd name="connsiteX48" fmla="*/ 2782141 w 3898347"/>
              <a:gd name="connsiteY48" fmla="*/ 3932983 h 4275540"/>
              <a:gd name="connsiteX49" fmla="*/ 2749597 w 3898347"/>
              <a:gd name="connsiteY49" fmla="*/ 3956746 h 4275540"/>
              <a:gd name="connsiteX50" fmla="*/ 2730493 w 3898347"/>
              <a:gd name="connsiteY50" fmla="*/ 3955236 h 4275540"/>
              <a:gd name="connsiteX51" fmla="*/ 2707507 w 3898347"/>
              <a:gd name="connsiteY51" fmla="*/ 3947771 h 4275540"/>
              <a:gd name="connsiteX52" fmla="*/ 2701937 w 3898347"/>
              <a:gd name="connsiteY52" fmla="*/ 3950565 h 4275540"/>
              <a:gd name="connsiteX53" fmla="*/ 2679435 w 3898347"/>
              <a:gd name="connsiteY53" fmla="*/ 3949768 h 4275540"/>
              <a:gd name="connsiteX54" fmla="*/ 2667352 w 3898347"/>
              <a:gd name="connsiteY54" fmla="*/ 3942821 h 4275540"/>
              <a:gd name="connsiteX55" fmla="*/ 2657096 w 3898347"/>
              <a:gd name="connsiteY55" fmla="*/ 3953571 h 4275540"/>
              <a:gd name="connsiteX56" fmla="*/ 2655161 w 3898347"/>
              <a:gd name="connsiteY56" fmla="*/ 3962216 h 4275540"/>
              <a:gd name="connsiteX57" fmla="*/ 2638604 w 3898347"/>
              <a:gd name="connsiteY57" fmla="*/ 3955936 h 4275540"/>
              <a:gd name="connsiteX58" fmla="*/ 2626185 w 3898347"/>
              <a:gd name="connsiteY58" fmla="*/ 3962937 h 4275540"/>
              <a:gd name="connsiteX59" fmla="*/ 2614077 w 3898347"/>
              <a:gd name="connsiteY59" fmla="*/ 3955576 h 4275540"/>
              <a:gd name="connsiteX60" fmla="*/ 2609403 w 3898347"/>
              <a:gd name="connsiteY60" fmla="*/ 3956215 h 4275540"/>
              <a:gd name="connsiteX61" fmla="*/ 2597896 w 3898347"/>
              <a:gd name="connsiteY61" fmla="*/ 3958939 h 4275540"/>
              <a:gd name="connsiteX62" fmla="*/ 2578251 w 3898347"/>
              <a:gd name="connsiteY62" fmla="*/ 3965812 h 4275540"/>
              <a:gd name="connsiteX63" fmla="*/ 2571961 w 3898347"/>
              <a:gd name="connsiteY63" fmla="*/ 3966278 h 4275540"/>
              <a:gd name="connsiteX64" fmla="*/ 2559399 w 3898347"/>
              <a:gd name="connsiteY64" fmla="*/ 3979193 h 4275540"/>
              <a:gd name="connsiteX65" fmla="*/ 2533560 w 3898347"/>
              <a:gd name="connsiteY65" fmla="*/ 3988160 h 4275540"/>
              <a:gd name="connsiteX66" fmla="*/ 2515299 w 3898347"/>
              <a:gd name="connsiteY66" fmla="*/ 4016867 h 4275540"/>
              <a:gd name="connsiteX67" fmla="*/ 2513423 w 3898347"/>
              <a:gd name="connsiteY67" fmla="*/ 4018759 h 4275540"/>
              <a:gd name="connsiteX68" fmla="*/ 2482991 w 3898347"/>
              <a:gd name="connsiteY68" fmla="*/ 4012935 h 4275540"/>
              <a:gd name="connsiteX69" fmla="*/ 2446940 w 3898347"/>
              <a:gd name="connsiteY69" fmla="*/ 4021172 h 4275540"/>
              <a:gd name="connsiteX70" fmla="*/ 2404883 w 3898347"/>
              <a:gd name="connsiteY70" fmla="*/ 4024808 h 4275540"/>
              <a:gd name="connsiteX71" fmla="*/ 2373894 w 3898347"/>
              <a:gd name="connsiteY71" fmla="*/ 4023827 h 4275540"/>
              <a:gd name="connsiteX72" fmla="*/ 2297080 w 3898347"/>
              <a:gd name="connsiteY72" fmla="*/ 4040841 h 4275540"/>
              <a:gd name="connsiteX73" fmla="*/ 2170615 w 3898347"/>
              <a:gd name="connsiteY73" fmla="*/ 4077196 h 4275540"/>
              <a:gd name="connsiteX74" fmla="*/ 2143580 w 3898347"/>
              <a:gd name="connsiteY74" fmla="*/ 4083102 h 4275540"/>
              <a:gd name="connsiteX75" fmla="*/ 2119893 w 3898347"/>
              <a:gd name="connsiteY75" fmla="*/ 4080874 h 4275540"/>
              <a:gd name="connsiteX76" fmla="*/ 2114008 w 3898347"/>
              <a:gd name="connsiteY76" fmla="*/ 4073996 h 4275540"/>
              <a:gd name="connsiteX77" fmla="*/ 2099067 w 3898347"/>
              <a:gd name="connsiteY77" fmla="*/ 4076068 h 4275540"/>
              <a:gd name="connsiteX78" fmla="*/ 2095000 w 3898347"/>
              <a:gd name="connsiteY78" fmla="*/ 4075096 h 4275540"/>
              <a:gd name="connsiteX79" fmla="*/ 2071767 w 3898347"/>
              <a:gd name="connsiteY79" fmla="*/ 4071044 h 4275540"/>
              <a:gd name="connsiteX80" fmla="*/ 2024486 w 3898347"/>
              <a:gd name="connsiteY80" fmla="*/ 4100276 h 4275540"/>
              <a:gd name="connsiteX81" fmla="*/ 1964411 w 3898347"/>
              <a:gd name="connsiteY81" fmla="*/ 4105069 h 4275540"/>
              <a:gd name="connsiteX82" fmla="*/ 1739945 w 3898347"/>
              <a:gd name="connsiteY82" fmla="*/ 4171795 h 4275540"/>
              <a:gd name="connsiteX83" fmla="*/ 1610556 w 3898347"/>
              <a:gd name="connsiteY83" fmla="*/ 4167701 h 4275540"/>
              <a:gd name="connsiteX84" fmla="*/ 1553623 w 3898347"/>
              <a:gd name="connsiteY84" fmla="*/ 4236045 h 4275540"/>
              <a:gd name="connsiteX85" fmla="*/ 1548640 w 3898347"/>
              <a:gd name="connsiteY85" fmla="*/ 4238297 h 4275540"/>
              <a:gd name="connsiteX86" fmla="*/ 1530136 w 3898347"/>
              <a:gd name="connsiteY86" fmla="*/ 4227121 h 4275540"/>
              <a:gd name="connsiteX87" fmla="*/ 1508787 w 3898347"/>
              <a:gd name="connsiteY87" fmla="*/ 4234213 h 4275540"/>
              <a:gd name="connsiteX88" fmla="*/ 1488914 w 3898347"/>
              <a:gd name="connsiteY88" fmla="*/ 4241772 h 4275540"/>
              <a:gd name="connsiteX89" fmla="*/ 1488999 w 3898347"/>
              <a:gd name="connsiteY89" fmla="*/ 4251186 h 4275540"/>
              <a:gd name="connsiteX90" fmla="*/ 1475364 w 3898347"/>
              <a:gd name="connsiteY90" fmla="*/ 4248364 h 4275540"/>
              <a:gd name="connsiteX91" fmla="*/ 1457275 w 3898347"/>
              <a:gd name="connsiteY91" fmla="*/ 4252863 h 4275540"/>
              <a:gd name="connsiteX92" fmla="*/ 1448085 w 3898347"/>
              <a:gd name="connsiteY92" fmla="*/ 4248391 h 4275540"/>
              <a:gd name="connsiteX93" fmla="*/ 1315306 w 3898347"/>
              <a:gd name="connsiteY93" fmla="*/ 4237004 h 4275540"/>
              <a:gd name="connsiteX94" fmla="*/ 1272434 w 3898347"/>
              <a:gd name="connsiteY94" fmla="*/ 4244958 h 4275540"/>
              <a:gd name="connsiteX95" fmla="*/ 1231567 w 3898347"/>
              <a:gd name="connsiteY95" fmla="*/ 4219356 h 4275540"/>
              <a:gd name="connsiteX96" fmla="*/ 1216643 w 3898347"/>
              <a:gd name="connsiteY96" fmla="*/ 4229828 h 4275540"/>
              <a:gd name="connsiteX97" fmla="*/ 1214101 w 3898347"/>
              <a:gd name="connsiteY97" fmla="*/ 4231991 h 4275540"/>
              <a:gd name="connsiteX98" fmla="*/ 1203193 w 3898347"/>
              <a:gd name="connsiteY98" fmla="*/ 4232867 h 4275540"/>
              <a:gd name="connsiteX99" fmla="*/ 1201049 w 3898347"/>
              <a:gd name="connsiteY99" fmla="*/ 4242842 h 4275540"/>
              <a:gd name="connsiteX100" fmla="*/ 1185298 w 3898347"/>
              <a:gd name="connsiteY100" fmla="*/ 4251133 h 4275540"/>
              <a:gd name="connsiteX101" fmla="*/ 1164955 w 3898347"/>
              <a:gd name="connsiteY101" fmla="*/ 4250027 h 4275540"/>
              <a:gd name="connsiteX102" fmla="*/ 1067357 w 3898347"/>
              <a:gd name="connsiteY102" fmla="*/ 4233908 h 4275540"/>
              <a:gd name="connsiteX103" fmla="*/ 1009492 w 3898347"/>
              <a:gd name="connsiteY103" fmla="*/ 4230455 h 4275540"/>
              <a:gd name="connsiteX104" fmla="*/ 988345 w 3898347"/>
              <a:gd name="connsiteY104" fmla="*/ 4238880 h 4275540"/>
              <a:gd name="connsiteX105" fmla="*/ 958251 w 3898347"/>
              <a:gd name="connsiteY105" fmla="*/ 4244100 h 4275540"/>
              <a:gd name="connsiteX106" fmla="*/ 905785 w 3898347"/>
              <a:gd name="connsiteY106" fmla="*/ 4260845 h 4275540"/>
              <a:gd name="connsiteX107" fmla="*/ 834176 w 3898347"/>
              <a:gd name="connsiteY107" fmla="*/ 4270241 h 4275540"/>
              <a:gd name="connsiteX108" fmla="*/ 778474 w 3898347"/>
              <a:gd name="connsiteY108" fmla="*/ 4235526 h 4275540"/>
              <a:gd name="connsiteX109" fmla="*/ 774418 w 3898347"/>
              <a:gd name="connsiteY109" fmla="*/ 4242583 h 4275540"/>
              <a:gd name="connsiteX110" fmla="*/ 737705 w 3898347"/>
              <a:gd name="connsiteY110" fmla="*/ 4238891 h 4275540"/>
              <a:gd name="connsiteX111" fmla="*/ 605027 w 3898347"/>
              <a:gd name="connsiteY111" fmla="*/ 4175863 h 4275540"/>
              <a:gd name="connsiteX112" fmla="*/ 533391 w 3898347"/>
              <a:gd name="connsiteY112" fmla="*/ 4170035 h 4275540"/>
              <a:gd name="connsiteX113" fmla="*/ 508621 w 3898347"/>
              <a:gd name="connsiteY113" fmla="*/ 4176044 h 4275540"/>
              <a:gd name="connsiteX114" fmla="*/ 467082 w 3898347"/>
              <a:gd name="connsiteY114" fmla="*/ 4185616 h 4275540"/>
              <a:gd name="connsiteX115" fmla="*/ 437646 w 3898347"/>
              <a:gd name="connsiteY115" fmla="*/ 4212658 h 4275540"/>
              <a:gd name="connsiteX116" fmla="*/ 402271 w 3898347"/>
              <a:gd name="connsiteY116" fmla="*/ 4212774 h 4275540"/>
              <a:gd name="connsiteX117" fmla="*/ 391968 w 3898347"/>
              <a:gd name="connsiteY117" fmla="*/ 4187073 h 4275540"/>
              <a:gd name="connsiteX118" fmla="*/ 354806 w 3898347"/>
              <a:gd name="connsiteY118" fmla="*/ 4195545 h 4275540"/>
              <a:gd name="connsiteX119" fmla="*/ 298662 w 3898347"/>
              <a:gd name="connsiteY119" fmla="*/ 4211227 h 4275540"/>
              <a:gd name="connsiteX120" fmla="*/ 265740 w 3898347"/>
              <a:gd name="connsiteY120" fmla="*/ 4213623 h 4275540"/>
              <a:gd name="connsiteX121" fmla="*/ 176403 w 3898347"/>
              <a:gd name="connsiteY121" fmla="*/ 4227393 h 4275540"/>
              <a:gd name="connsiteX122" fmla="*/ 82528 w 3898347"/>
              <a:gd name="connsiteY122" fmla="*/ 4275540 h 4275540"/>
              <a:gd name="connsiteX123" fmla="*/ 19464 w 3898347"/>
              <a:gd name="connsiteY123" fmla="*/ 4256103 h 4275540"/>
              <a:gd name="connsiteX124" fmla="*/ 0 w 3898347"/>
              <a:gd name="connsiteY124" fmla="*/ 4221939 h 4275540"/>
              <a:gd name="connsiteX125" fmla="*/ 0 w 3898347"/>
              <a:gd name="connsiteY125" fmla="*/ 15850 h 4275540"/>
              <a:gd name="connsiteX126" fmla="*/ 3898347 w 3898347"/>
              <a:gd name="connsiteY126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50175 w 3898347"/>
              <a:gd name="connsiteY24" fmla="*/ 3803199 h 4275540"/>
              <a:gd name="connsiteX25" fmla="*/ 3542668 w 3898347"/>
              <a:gd name="connsiteY25" fmla="*/ 3803283 h 4275540"/>
              <a:gd name="connsiteX26" fmla="*/ 3533033 w 3898347"/>
              <a:gd name="connsiteY26" fmla="*/ 3799071 h 4275540"/>
              <a:gd name="connsiteX27" fmla="*/ 3521726 w 3898347"/>
              <a:gd name="connsiteY27" fmla="*/ 3804691 h 4275540"/>
              <a:gd name="connsiteX28" fmla="*/ 3520080 w 3898347"/>
              <a:gd name="connsiteY28" fmla="*/ 3805210 h 4275540"/>
              <a:gd name="connsiteX29" fmla="*/ 3508491 w 3898347"/>
              <a:gd name="connsiteY29" fmla="*/ 3797398 h 4275540"/>
              <a:gd name="connsiteX30" fmla="*/ 3503787 w 3898347"/>
              <a:gd name="connsiteY30" fmla="*/ 3797787 h 4275540"/>
              <a:gd name="connsiteX31" fmla="*/ 3492165 w 3898347"/>
              <a:gd name="connsiteY31" fmla="*/ 3799887 h 4275540"/>
              <a:gd name="connsiteX32" fmla="*/ 3472233 w 3898347"/>
              <a:gd name="connsiteY32" fmla="*/ 3805682 h 4275540"/>
              <a:gd name="connsiteX33" fmla="*/ 3465921 w 3898347"/>
              <a:gd name="connsiteY33" fmla="*/ 3805814 h 4275540"/>
              <a:gd name="connsiteX34" fmla="*/ 3455541 w 3898347"/>
              <a:gd name="connsiteY34" fmla="*/ 3815505 h 4275540"/>
              <a:gd name="connsiteX35" fmla="*/ 3429027 w 3898347"/>
              <a:gd name="connsiteY35" fmla="*/ 3816906 h 4275540"/>
              <a:gd name="connsiteX36" fmla="*/ 3369507 w 3898347"/>
              <a:gd name="connsiteY36" fmla="*/ 3825563 h 4275540"/>
              <a:gd name="connsiteX37" fmla="*/ 3324491 w 3898347"/>
              <a:gd name="connsiteY37" fmla="*/ 3832006 h 4275540"/>
              <a:gd name="connsiteX38" fmla="*/ 3244235 w 3898347"/>
              <a:gd name="connsiteY38" fmla="*/ 3834376 h 4275540"/>
              <a:gd name="connsiteX39" fmla="*/ 3226507 w 3898347"/>
              <a:gd name="connsiteY39" fmla="*/ 3820131 h 4275540"/>
              <a:gd name="connsiteX40" fmla="*/ 3191688 w 3898347"/>
              <a:gd name="connsiteY40" fmla="*/ 3837359 h 4275540"/>
              <a:gd name="connsiteX41" fmla="*/ 3185553 w 3898347"/>
              <a:gd name="connsiteY41" fmla="*/ 3859030 h 4275540"/>
              <a:gd name="connsiteX42" fmla="*/ 3137926 w 3898347"/>
              <a:gd name="connsiteY42" fmla="*/ 3867782 h 4275540"/>
              <a:gd name="connsiteX43" fmla="*/ 3090188 w 3898347"/>
              <a:gd name="connsiteY43" fmla="*/ 3855036 h 4275540"/>
              <a:gd name="connsiteX44" fmla="*/ 3031422 w 3898347"/>
              <a:gd name="connsiteY44" fmla="*/ 3858298 h 4275540"/>
              <a:gd name="connsiteX45" fmla="*/ 2996288 w 3898347"/>
              <a:gd name="connsiteY45" fmla="*/ 3860020 h 4275540"/>
              <a:gd name="connsiteX46" fmla="*/ 2901661 w 3898347"/>
              <a:gd name="connsiteY46" fmla="*/ 3882243 h 4275540"/>
              <a:gd name="connsiteX47" fmla="*/ 2782141 w 3898347"/>
              <a:gd name="connsiteY47" fmla="*/ 3932983 h 4275540"/>
              <a:gd name="connsiteX48" fmla="*/ 2749597 w 3898347"/>
              <a:gd name="connsiteY48" fmla="*/ 3956746 h 4275540"/>
              <a:gd name="connsiteX49" fmla="*/ 2730493 w 3898347"/>
              <a:gd name="connsiteY49" fmla="*/ 3955236 h 4275540"/>
              <a:gd name="connsiteX50" fmla="*/ 2707507 w 3898347"/>
              <a:gd name="connsiteY50" fmla="*/ 3947771 h 4275540"/>
              <a:gd name="connsiteX51" fmla="*/ 2701937 w 3898347"/>
              <a:gd name="connsiteY51" fmla="*/ 3950565 h 4275540"/>
              <a:gd name="connsiteX52" fmla="*/ 2679435 w 3898347"/>
              <a:gd name="connsiteY52" fmla="*/ 3949768 h 4275540"/>
              <a:gd name="connsiteX53" fmla="*/ 2667352 w 3898347"/>
              <a:gd name="connsiteY53" fmla="*/ 3942821 h 4275540"/>
              <a:gd name="connsiteX54" fmla="*/ 2657096 w 3898347"/>
              <a:gd name="connsiteY54" fmla="*/ 3953571 h 4275540"/>
              <a:gd name="connsiteX55" fmla="*/ 2655161 w 3898347"/>
              <a:gd name="connsiteY55" fmla="*/ 3962216 h 4275540"/>
              <a:gd name="connsiteX56" fmla="*/ 2638604 w 3898347"/>
              <a:gd name="connsiteY56" fmla="*/ 3955936 h 4275540"/>
              <a:gd name="connsiteX57" fmla="*/ 2626185 w 3898347"/>
              <a:gd name="connsiteY57" fmla="*/ 3962937 h 4275540"/>
              <a:gd name="connsiteX58" fmla="*/ 2614077 w 3898347"/>
              <a:gd name="connsiteY58" fmla="*/ 3955576 h 4275540"/>
              <a:gd name="connsiteX59" fmla="*/ 2609403 w 3898347"/>
              <a:gd name="connsiteY59" fmla="*/ 3956215 h 4275540"/>
              <a:gd name="connsiteX60" fmla="*/ 2597896 w 3898347"/>
              <a:gd name="connsiteY60" fmla="*/ 3958939 h 4275540"/>
              <a:gd name="connsiteX61" fmla="*/ 2578251 w 3898347"/>
              <a:gd name="connsiteY61" fmla="*/ 3965812 h 4275540"/>
              <a:gd name="connsiteX62" fmla="*/ 2571961 w 3898347"/>
              <a:gd name="connsiteY62" fmla="*/ 3966278 h 4275540"/>
              <a:gd name="connsiteX63" fmla="*/ 2559399 w 3898347"/>
              <a:gd name="connsiteY63" fmla="*/ 3979193 h 4275540"/>
              <a:gd name="connsiteX64" fmla="*/ 2533560 w 3898347"/>
              <a:gd name="connsiteY64" fmla="*/ 3988160 h 4275540"/>
              <a:gd name="connsiteX65" fmla="*/ 2515299 w 3898347"/>
              <a:gd name="connsiteY65" fmla="*/ 4016867 h 4275540"/>
              <a:gd name="connsiteX66" fmla="*/ 2513423 w 3898347"/>
              <a:gd name="connsiteY66" fmla="*/ 4018759 h 4275540"/>
              <a:gd name="connsiteX67" fmla="*/ 2482991 w 3898347"/>
              <a:gd name="connsiteY67" fmla="*/ 4012935 h 4275540"/>
              <a:gd name="connsiteX68" fmla="*/ 2446940 w 3898347"/>
              <a:gd name="connsiteY68" fmla="*/ 4021172 h 4275540"/>
              <a:gd name="connsiteX69" fmla="*/ 2404883 w 3898347"/>
              <a:gd name="connsiteY69" fmla="*/ 4024808 h 4275540"/>
              <a:gd name="connsiteX70" fmla="*/ 2373894 w 3898347"/>
              <a:gd name="connsiteY70" fmla="*/ 4023827 h 4275540"/>
              <a:gd name="connsiteX71" fmla="*/ 2297080 w 3898347"/>
              <a:gd name="connsiteY71" fmla="*/ 4040841 h 4275540"/>
              <a:gd name="connsiteX72" fmla="*/ 2170615 w 3898347"/>
              <a:gd name="connsiteY72" fmla="*/ 4077196 h 4275540"/>
              <a:gd name="connsiteX73" fmla="*/ 2143580 w 3898347"/>
              <a:gd name="connsiteY73" fmla="*/ 4083102 h 4275540"/>
              <a:gd name="connsiteX74" fmla="*/ 2119893 w 3898347"/>
              <a:gd name="connsiteY74" fmla="*/ 4080874 h 4275540"/>
              <a:gd name="connsiteX75" fmla="*/ 2114008 w 3898347"/>
              <a:gd name="connsiteY75" fmla="*/ 4073996 h 4275540"/>
              <a:gd name="connsiteX76" fmla="*/ 2099067 w 3898347"/>
              <a:gd name="connsiteY76" fmla="*/ 4076068 h 4275540"/>
              <a:gd name="connsiteX77" fmla="*/ 2095000 w 3898347"/>
              <a:gd name="connsiteY77" fmla="*/ 4075096 h 4275540"/>
              <a:gd name="connsiteX78" fmla="*/ 2071767 w 3898347"/>
              <a:gd name="connsiteY78" fmla="*/ 4071044 h 4275540"/>
              <a:gd name="connsiteX79" fmla="*/ 2024486 w 3898347"/>
              <a:gd name="connsiteY79" fmla="*/ 4100276 h 4275540"/>
              <a:gd name="connsiteX80" fmla="*/ 1964411 w 3898347"/>
              <a:gd name="connsiteY80" fmla="*/ 4105069 h 4275540"/>
              <a:gd name="connsiteX81" fmla="*/ 1739945 w 3898347"/>
              <a:gd name="connsiteY81" fmla="*/ 4171795 h 4275540"/>
              <a:gd name="connsiteX82" fmla="*/ 1610556 w 3898347"/>
              <a:gd name="connsiteY82" fmla="*/ 4167701 h 4275540"/>
              <a:gd name="connsiteX83" fmla="*/ 1553623 w 3898347"/>
              <a:gd name="connsiteY83" fmla="*/ 4236045 h 4275540"/>
              <a:gd name="connsiteX84" fmla="*/ 1548640 w 3898347"/>
              <a:gd name="connsiteY84" fmla="*/ 4238297 h 4275540"/>
              <a:gd name="connsiteX85" fmla="*/ 1530136 w 3898347"/>
              <a:gd name="connsiteY85" fmla="*/ 4227121 h 4275540"/>
              <a:gd name="connsiteX86" fmla="*/ 1508787 w 3898347"/>
              <a:gd name="connsiteY86" fmla="*/ 4234213 h 4275540"/>
              <a:gd name="connsiteX87" fmla="*/ 1488914 w 3898347"/>
              <a:gd name="connsiteY87" fmla="*/ 4241772 h 4275540"/>
              <a:gd name="connsiteX88" fmla="*/ 1488999 w 3898347"/>
              <a:gd name="connsiteY88" fmla="*/ 4251186 h 4275540"/>
              <a:gd name="connsiteX89" fmla="*/ 1475364 w 3898347"/>
              <a:gd name="connsiteY89" fmla="*/ 4248364 h 4275540"/>
              <a:gd name="connsiteX90" fmla="*/ 1457275 w 3898347"/>
              <a:gd name="connsiteY90" fmla="*/ 4252863 h 4275540"/>
              <a:gd name="connsiteX91" fmla="*/ 1448085 w 3898347"/>
              <a:gd name="connsiteY91" fmla="*/ 4248391 h 4275540"/>
              <a:gd name="connsiteX92" fmla="*/ 1315306 w 3898347"/>
              <a:gd name="connsiteY92" fmla="*/ 4237004 h 4275540"/>
              <a:gd name="connsiteX93" fmla="*/ 1272434 w 3898347"/>
              <a:gd name="connsiteY93" fmla="*/ 4244958 h 4275540"/>
              <a:gd name="connsiteX94" fmla="*/ 1231567 w 3898347"/>
              <a:gd name="connsiteY94" fmla="*/ 4219356 h 4275540"/>
              <a:gd name="connsiteX95" fmla="*/ 1216643 w 3898347"/>
              <a:gd name="connsiteY95" fmla="*/ 4229828 h 4275540"/>
              <a:gd name="connsiteX96" fmla="*/ 1214101 w 3898347"/>
              <a:gd name="connsiteY96" fmla="*/ 4231991 h 4275540"/>
              <a:gd name="connsiteX97" fmla="*/ 1203193 w 3898347"/>
              <a:gd name="connsiteY97" fmla="*/ 4232867 h 4275540"/>
              <a:gd name="connsiteX98" fmla="*/ 1201049 w 3898347"/>
              <a:gd name="connsiteY98" fmla="*/ 4242842 h 4275540"/>
              <a:gd name="connsiteX99" fmla="*/ 1185298 w 3898347"/>
              <a:gd name="connsiteY99" fmla="*/ 4251133 h 4275540"/>
              <a:gd name="connsiteX100" fmla="*/ 1164955 w 3898347"/>
              <a:gd name="connsiteY100" fmla="*/ 4250027 h 4275540"/>
              <a:gd name="connsiteX101" fmla="*/ 1067357 w 3898347"/>
              <a:gd name="connsiteY101" fmla="*/ 4233908 h 4275540"/>
              <a:gd name="connsiteX102" fmla="*/ 1009492 w 3898347"/>
              <a:gd name="connsiteY102" fmla="*/ 4230455 h 4275540"/>
              <a:gd name="connsiteX103" fmla="*/ 988345 w 3898347"/>
              <a:gd name="connsiteY103" fmla="*/ 4238880 h 4275540"/>
              <a:gd name="connsiteX104" fmla="*/ 958251 w 3898347"/>
              <a:gd name="connsiteY104" fmla="*/ 4244100 h 4275540"/>
              <a:gd name="connsiteX105" fmla="*/ 905785 w 3898347"/>
              <a:gd name="connsiteY105" fmla="*/ 4260845 h 4275540"/>
              <a:gd name="connsiteX106" fmla="*/ 834176 w 3898347"/>
              <a:gd name="connsiteY106" fmla="*/ 4270241 h 4275540"/>
              <a:gd name="connsiteX107" fmla="*/ 778474 w 3898347"/>
              <a:gd name="connsiteY107" fmla="*/ 4235526 h 4275540"/>
              <a:gd name="connsiteX108" fmla="*/ 774418 w 3898347"/>
              <a:gd name="connsiteY108" fmla="*/ 4242583 h 4275540"/>
              <a:gd name="connsiteX109" fmla="*/ 737705 w 3898347"/>
              <a:gd name="connsiteY109" fmla="*/ 4238891 h 4275540"/>
              <a:gd name="connsiteX110" fmla="*/ 605027 w 3898347"/>
              <a:gd name="connsiteY110" fmla="*/ 4175863 h 4275540"/>
              <a:gd name="connsiteX111" fmla="*/ 533391 w 3898347"/>
              <a:gd name="connsiteY111" fmla="*/ 4170035 h 4275540"/>
              <a:gd name="connsiteX112" fmla="*/ 508621 w 3898347"/>
              <a:gd name="connsiteY112" fmla="*/ 4176044 h 4275540"/>
              <a:gd name="connsiteX113" fmla="*/ 467082 w 3898347"/>
              <a:gd name="connsiteY113" fmla="*/ 4185616 h 4275540"/>
              <a:gd name="connsiteX114" fmla="*/ 437646 w 3898347"/>
              <a:gd name="connsiteY114" fmla="*/ 4212658 h 4275540"/>
              <a:gd name="connsiteX115" fmla="*/ 402271 w 3898347"/>
              <a:gd name="connsiteY115" fmla="*/ 4212774 h 4275540"/>
              <a:gd name="connsiteX116" fmla="*/ 391968 w 3898347"/>
              <a:gd name="connsiteY116" fmla="*/ 4187073 h 4275540"/>
              <a:gd name="connsiteX117" fmla="*/ 354806 w 3898347"/>
              <a:gd name="connsiteY117" fmla="*/ 4195545 h 4275540"/>
              <a:gd name="connsiteX118" fmla="*/ 298662 w 3898347"/>
              <a:gd name="connsiteY118" fmla="*/ 4211227 h 4275540"/>
              <a:gd name="connsiteX119" fmla="*/ 265740 w 3898347"/>
              <a:gd name="connsiteY119" fmla="*/ 4213623 h 4275540"/>
              <a:gd name="connsiteX120" fmla="*/ 176403 w 3898347"/>
              <a:gd name="connsiteY120" fmla="*/ 4227393 h 4275540"/>
              <a:gd name="connsiteX121" fmla="*/ 82528 w 3898347"/>
              <a:gd name="connsiteY121" fmla="*/ 4275540 h 4275540"/>
              <a:gd name="connsiteX122" fmla="*/ 19464 w 3898347"/>
              <a:gd name="connsiteY122" fmla="*/ 4256103 h 4275540"/>
              <a:gd name="connsiteX123" fmla="*/ 0 w 3898347"/>
              <a:gd name="connsiteY123" fmla="*/ 4221939 h 4275540"/>
              <a:gd name="connsiteX124" fmla="*/ 0 w 3898347"/>
              <a:gd name="connsiteY124" fmla="*/ 15850 h 4275540"/>
              <a:gd name="connsiteX125" fmla="*/ 3898347 w 3898347"/>
              <a:gd name="connsiteY125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137926 w 3898347"/>
              <a:gd name="connsiteY41" fmla="*/ 3867782 h 4275540"/>
              <a:gd name="connsiteX42" fmla="*/ 3090188 w 3898347"/>
              <a:gd name="connsiteY42" fmla="*/ 3855036 h 4275540"/>
              <a:gd name="connsiteX43" fmla="*/ 3031422 w 3898347"/>
              <a:gd name="connsiteY43" fmla="*/ 3858298 h 4275540"/>
              <a:gd name="connsiteX44" fmla="*/ 2996288 w 3898347"/>
              <a:gd name="connsiteY44" fmla="*/ 3860020 h 4275540"/>
              <a:gd name="connsiteX45" fmla="*/ 2901661 w 3898347"/>
              <a:gd name="connsiteY45" fmla="*/ 3882243 h 4275540"/>
              <a:gd name="connsiteX46" fmla="*/ 2782141 w 3898347"/>
              <a:gd name="connsiteY46" fmla="*/ 3932983 h 4275540"/>
              <a:gd name="connsiteX47" fmla="*/ 2749597 w 3898347"/>
              <a:gd name="connsiteY47" fmla="*/ 3956746 h 4275540"/>
              <a:gd name="connsiteX48" fmla="*/ 2730493 w 3898347"/>
              <a:gd name="connsiteY48" fmla="*/ 3955236 h 4275540"/>
              <a:gd name="connsiteX49" fmla="*/ 2707507 w 3898347"/>
              <a:gd name="connsiteY49" fmla="*/ 3947771 h 4275540"/>
              <a:gd name="connsiteX50" fmla="*/ 2701937 w 3898347"/>
              <a:gd name="connsiteY50" fmla="*/ 3950565 h 4275540"/>
              <a:gd name="connsiteX51" fmla="*/ 2679435 w 3898347"/>
              <a:gd name="connsiteY51" fmla="*/ 3949768 h 4275540"/>
              <a:gd name="connsiteX52" fmla="*/ 2667352 w 3898347"/>
              <a:gd name="connsiteY52" fmla="*/ 3942821 h 4275540"/>
              <a:gd name="connsiteX53" fmla="*/ 2657096 w 3898347"/>
              <a:gd name="connsiteY53" fmla="*/ 3953571 h 4275540"/>
              <a:gd name="connsiteX54" fmla="*/ 2655161 w 3898347"/>
              <a:gd name="connsiteY54" fmla="*/ 3962216 h 4275540"/>
              <a:gd name="connsiteX55" fmla="*/ 2638604 w 3898347"/>
              <a:gd name="connsiteY55" fmla="*/ 3955936 h 4275540"/>
              <a:gd name="connsiteX56" fmla="*/ 2626185 w 3898347"/>
              <a:gd name="connsiteY56" fmla="*/ 3962937 h 4275540"/>
              <a:gd name="connsiteX57" fmla="*/ 2614077 w 3898347"/>
              <a:gd name="connsiteY57" fmla="*/ 3955576 h 4275540"/>
              <a:gd name="connsiteX58" fmla="*/ 2609403 w 3898347"/>
              <a:gd name="connsiteY58" fmla="*/ 3956215 h 4275540"/>
              <a:gd name="connsiteX59" fmla="*/ 2597896 w 3898347"/>
              <a:gd name="connsiteY59" fmla="*/ 3958939 h 4275540"/>
              <a:gd name="connsiteX60" fmla="*/ 2578251 w 3898347"/>
              <a:gd name="connsiteY60" fmla="*/ 3965812 h 4275540"/>
              <a:gd name="connsiteX61" fmla="*/ 2571961 w 3898347"/>
              <a:gd name="connsiteY61" fmla="*/ 3966278 h 4275540"/>
              <a:gd name="connsiteX62" fmla="*/ 2559399 w 3898347"/>
              <a:gd name="connsiteY62" fmla="*/ 3979193 h 4275540"/>
              <a:gd name="connsiteX63" fmla="*/ 2533560 w 3898347"/>
              <a:gd name="connsiteY63" fmla="*/ 3988160 h 4275540"/>
              <a:gd name="connsiteX64" fmla="*/ 2515299 w 3898347"/>
              <a:gd name="connsiteY64" fmla="*/ 4016867 h 4275540"/>
              <a:gd name="connsiteX65" fmla="*/ 2513423 w 3898347"/>
              <a:gd name="connsiteY65" fmla="*/ 4018759 h 4275540"/>
              <a:gd name="connsiteX66" fmla="*/ 2482991 w 3898347"/>
              <a:gd name="connsiteY66" fmla="*/ 4012935 h 4275540"/>
              <a:gd name="connsiteX67" fmla="*/ 2446940 w 3898347"/>
              <a:gd name="connsiteY67" fmla="*/ 4021172 h 4275540"/>
              <a:gd name="connsiteX68" fmla="*/ 2404883 w 3898347"/>
              <a:gd name="connsiteY68" fmla="*/ 4024808 h 4275540"/>
              <a:gd name="connsiteX69" fmla="*/ 2373894 w 3898347"/>
              <a:gd name="connsiteY69" fmla="*/ 4023827 h 4275540"/>
              <a:gd name="connsiteX70" fmla="*/ 2297080 w 3898347"/>
              <a:gd name="connsiteY70" fmla="*/ 4040841 h 4275540"/>
              <a:gd name="connsiteX71" fmla="*/ 2170615 w 3898347"/>
              <a:gd name="connsiteY71" fmla="*/ 4077196 h 4275540"/>
              <a:gd name="connsiteX72" fmla="*/ 2143580 w 3898347"/>
              <a:gd name="connsiteY72" fmla="*/ 4083102 h 4275540"/>
              <a:gd name="connsiteX73" fmla="*/ 2119893 w 3898347"/>
              <a:gd name="connsiteY73" fmla="*/ 4080874 h 4275540"/>
              <a:gd name="connsiteX74" fmla="*/ 2114008 w 3898347"/>
              <a:gd name="connsiteY74" fmla="*/ 4073996 h 4275540"/>
              <a:gd name="connsiteX75" fmla="*/ 2099067 w 3898347"/>
              <a:gd name="connsiteY75" fmla="*/ 4076068 h 4275540"/>
              <a:gd name="connsiteX76" fmla="*/ 2095000 w 3898347"/>
              <a:gd name="connsiteY76" fmla="*/ 4075096 h 4275540"/>
              <a:gd name="connsiteX77" fmla="*/ 2071767 w 3898347"/>
              <a:gd name="connsiteY77" fmla="*/ 4071044 h 4275540"/>
              <a:gd name="connsiteX78" fmla="*/ 2024486 w 3898347"/>
              <a:gd name="connsiteY78" fmla="*/ 4100276 h 4275540"/>
              <a:gd name="connsiteX79" fmla="*/ 1964411 w 3898347"/>
              <a:gd name="connsiteY79" fmla="*/ 4105069 h 4275540"/>
              <a:gd name="connsiteX80" fmla="*/ 1739945 w 3898347"/>
              <a:gd name="connsiteY80" fmla="*/ 4171795 h 4275540"/>
              <a:gd name="connsiteX81" fmla="*/ 1610556 w 3898347"/>
              <a:gd name="connsiteY81" fmla="*/ 4167701 h 4275540"/>
              <a:gd name="connsiteX82" fmla="*/ 1553623 w 3898347"/>
              <a:gd name="connsiteY82" fmla="*/ 4236045 h 4275540"/>
              <a:gd name="connsiteX83" fmla="*/ 1548640 w 3898347"/>
              <a:gd name="connsiteY83" fmla="*/ 4238297 h 4275540"/>
              <a:gd name="connsiteX84" fmla="*/ 1530136 w 3898347"/>
              <a:gd name="connsiteY84" fmla="*/ 4227121 h 4275540"/>
              <a:gd name="connsiteX85" fmla="*/ 1508787 w 3898347"/>
              <a:gd name="connsiteY85" fmla="*/ 4234213 h 4275540"/>
              <a:gd name="connsiteX86" fmla="*/ 1488914 w 3898347"/>
              <a:gd name="connsiteY86" fmla="*/ 4241772 h 4275540"/>
              <a:gd name="connsiteX87" fmla="*/ 1488999 w 3898347"/>
              <a:gd name="connsiteY87" fmla="*/ 4251186 h 4275540"/>
              <a:gd name="connsiteX88" fmla="*/ 1475364 w 3898347"/>
              <a:gd name="connsiteY88" fmla="*/ 4248364 h 4275540"/>
              <a:gd name="connsiteX89" fmla="*/ 1457275 w 3898347"/>
              <a:gd name="connsiteY89" fmla="*/ 4252863 h 4275540"/>
              <a:gd name="connsiteX90" fmla="*/ 1448085 w 3898347"/>
              <a:gd name="connsiteY90" fmla="*/ 4248391 h 4275540"/>
              <a:gd name="connsiteX91" fmla="*/ 1315306 w 3898347"/>
              <a:gd name="connsiteY91" fmla="*/ 4237004 h 4275540"/>
              <a:gd name="connsiteX92" fmla="*/ 1272434 w 3898347"/>
              <a:gd name="connsiteY92" fmla="*/ 4244958 h 4275540"/>
              <a:gd name="connsiteX93" fmla="*/ 1231567 w 3898347"/>
              <a:gd name="connsiteY93" fmla="*/ 4219356 h 4275540"/>
              <a:gd name="connsiteX94" fmla="*/ 1216643 w 3898347"/>
              <a:gd name="connsiteY94" fmla="*/ 4229828 h 4275540"/>
              <a:gd name="connsiteX95" fmla="*/ 1214101 w 3898347"/>
              <a:gd name="connsiteY95" fmla="*/ 4231991 h 4275540"/>
              <a:gd name="connsiteX96" fmla="*/ 1203193 w 3898347"/>
              <a:gd name="connsiteY96" fmla="*/ 4232867 h 4275540"/>
              <a:gd name="connsiteX97" fmla="*/ 1201049 w 3898347"/>
              <a:gd name="connsiteY97" fmla="*/ 4242842 h 4275540"/>
              <a:gd name="connsiteX98" fmla="*/ 1185298 w 3898347"/>
              <a:gd name="connsiteY98" fmla="*/ 4251133 h 4275540"/>
              <a:gd name="connsiteX99" fmla="*/ 1164955 w 3898347"/>
              <a:gd name="connsiteY99" fmla="*/ 4250027 h 4275540"/>
              <a:gd name="connsiteX100" fmla="*/ 1067357 w 3898347"/>
              <a:gd name="connsiteY100" fmla="*/ 4233908 h 4275540"/>
              <a:gd name="connsiteX101" fmla="*/ 1009492 w 3898347"/>
              <a:gd name="connsiteY101" fmla="*/ 4230455 h 4275540"/>
              <a:gd name="connsiteX102" fmla="*/ 988345 w 3898347"/>
              <a:gd name="connsiteY102" fmla="*/ 4238880 h 4275540"/>
              <a:gd name="connsiteX103" fmla="*/ 958251 w 3898347"/>
              <a:gd name="connsiteY103" fmla="*/ 4244100 h 4275540"/>
              <a:gd name="connsiteX104" fmla="*/ 905785 w 3898347"/>
              <a:gd name="connsiteY104" fmla="*/ 4260845 h 4275540"/>
              <a:gd name="connsiteX105" fmla="*/ 834176 w 3898347"/>
              <a:gd name="connsiteY105" fmla="*/ 4270241 h 4275540"/>
              <a:gd name="connsiteX106" fmla="*/ 778474 w 3898347"/>
              <a:gd name="connsiteY106" fmla="*/ 4235526 h 4275540"/>
              <a:gd name="connsiteX107" fmla="*/ 774418 w 3898347"/>
              <a:gd name="connsiteY107" fmla="*/ 4242583 h 4275540"/>
              <a:gd name="connsiteX108" fmla="*/ 737705 w 3898347"/>
              <a:gd name="connsiteY108" fmla="*/ 4238891 h 4275540"/>
              <a:gd name="connsiteX109" fmla="*/ 605027 w 3898347"/>
              <a:gd name="connsiteY109" fmla="*/ 4175863 h 4275540"/>
              <a:gd name="connsiteX110" fmla="*/ 533391 w 3898347"/>
              <a:gd name="connsiteY110" fmla="*/ 4170035 h 4275540"/>
              <a:gd name="connsiteX111" fmla="*/ 508621 w 3898347"/>
              <a:gd name="connsiteY111" fmla="*/ 4176044 h 4275540"/>
              <a:gd name="connsiteX112" fmla="*/ 467082 w 3898347"/>
              <a:gd name="connsiteY112" fmla="*/ 4185616 h 4275540"/>
              <a:gd name="connsiteX113" fmla="*/ 437646 w 3898347"/>
              <a:gd name="connsiteY113" fmla="*/ 4212658 h 4275540"/>
              <a:gd name="connsiteX114" fmla="*/ 402271 w 3898347"/>
              <a:gd name="connsiteY114" fmla="*/ 4212774 h 4275540"/>
              <a:gd name="connsiteX115" fmla="*/ 391968 w 3898347"/>
              <a:gd name="connsiteY115" fmla="*/ 4187073 h 4275540"/>
              <a:gd name="connsiteX116" fmla="*/ 354806 w 3898347"/>
              <a:gd name="connsiteY116" fmla="*/ 4195545 h 4275540"/>
              <a:gd name="connsiteX117" fmla="*/ 298662 w 3898347"/>
              <a:gd name="connsiteY117" fmla="*/ 4211227 h 4275540"/>
              <a:gd name="connsiteX118" fmla="*/ 265740 w 3898347"/>
              <a:gd name="connsiteY118" fmla="*/ 4213623 h 4275540"/>
              <a:gd name="connsiteX119" fmla="*/ 176403 w 3898347"/>
              <a:gd name="connsiteY119" fmla="*/ 4227393 h 4275540"/>
              <a:gd name="connsiteX120" fmla="*/ 82528 w 3898347"/>
              <a:gd name="connsiteY120" fmla="*/ 4275540 h 4275540"/>
              <a:gd name="connsiteX121" fmla="*/ 19464 w 3898347"/>
              <a:gd name="connsiteY121" fmla="*/ 4256103 h 4275540"/>
              <a:gd name="connsiteX122" fmla="*/ 0 w 3898347"/>
              <a:gd name="connsiteY122" fmla="*/ 4221939 h 4275540"/>
              <a:gd name="connsiteX123" fmla="*/ 0 w 3898347"/>
              <a:gd name="connsiteY123" fmla="*/ 15850 h 4275540"/>
              <a:gd name="connsiteX124" fmla="*/ 3898347 w 3898347"/>
              <a:gd name="connsiteY124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05027 w 3898347"/>
              <a:gd name="connsiteY108" fmla="*/ 4175863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27717 w 3898347"/>
              <a:gd name="connsiteY108" fmla="*/ 4207629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85553 w 3898347"/>
              <a:gd name="connsiteY40" fmla="*/ 3859030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53779 w 3898347"/>
              <a:gd name="connsiteY40" fmla="*/ 3848439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33391 w 3898347"/>
              <a:gd name="connsiteY109" fmla="*/ 4170035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53623 w 3898347"/>
              <a:gd name="connsiteY81" fmla="*/ 4236045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42330 w 3898347"/>
              <a:gd name="connsiteY80" fmla="*/ 4174762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64215 w 3898347"/>
              <a:gd name="connsiteY81" fmla="*/ 419014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51302 w 3898347"/>
              <a:gd name="connsiteY92" fmla="*/ 4232513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88999 w 3898347"/>
              <a:gd name="connsiteY86" fmla="*/ 4251186 h 4256103"/>
              <a:gd name="connsiteX87" fmla="*/ 1475364 w 3898347"/>
              <a:gd name="connsiteY87" fmla="*/ 4248364 h 4256103"/>
              <a:gd name="connsiteX88" fmla="*/ 1444118 w 3898347"/>
              <a:gd name="connsiteY88" fmla="*/ 4246285 h 4256103"/>
              <a:gd name="connsiteX89" fmla="*/ 1405326 w 3898347"/>
              <a:gd name="connsiteY89" fmla="*/ 4248391 h 4256103"/>
              <a:gd name="connsiteX90" fmla="*/ 1344909 w 3898347"/>
              <a:gd name="connsiteY90" fmla="*/ 4237004 h 4256103"/>
              <a:gd name="connsiteX91" fmla="*/ 1298748 w 3898347"/>
              <a:gd name="connsiteY91" fmla="*/ 4241669 h 4256103"/>
              <a:gd name="connsiteX92" fmla="*/ 1251302 w 3898347"/>
              <a:gd name="connsiteY92" fmla="*/ 4232513 h 4256103"/>
              <a:gd name="connsiteX93" fmla="*/ 1216643 w 3898347"/>
              <a:gd name="connsiteY93" fmla="*/ 4229828 h 4256103"/>
              <a:gd name="connsiteX94" fmla="*/ 1214101 w 3898347"/>
              <a:gd name="connsiteY94" fmla="*/ 4231991 h 4256103"/>
              <a:gd name="connsiteX95" fmla="*/ 1203193 w 3898347"/>
              <a:gd name="connsiteY95" fmla="*/ 4232867 h 4256103"/>
              <a:gd name="connsiteX96" fmla="*/ 1201049 w 3898347"/>
              <a:gd name="connsiteY96" fmla="*/ 4242842 h 4256103"/>
              <a:gd name="connsiteX97" fmla="*/ 1185298 w 3898347"/>
              <a:gd name="connsiteY97" fmla="*/ 4251133 h 4256103"/>
              <a:gd name="connsiteX98" fmla="*/ 1164955 w 3898347"/>
              <a:gd name="connsiteY98" fmla="*/ 4250027 h 4256103"/>
              <a:gd name="connsiteX99" fmla="*/ 1067357 w 3898347"/>
              <a:gd name="connsiteY99" fmla="*/ 4233908 h 4256103"/>
              <a:gd name="connsiteX100" fmla="*/ 1009492 w 3898347"/>
              <a:gd name="connsiteY100" fmla="*/ 4230455 h 4256103"/>
              <a:gd name="connsiteX101" fmla="*/ 988345 w 3898347"/>
              <a:gd name="connsiteY101" fmla="*/ 4238880 h 4256103"/>
              <a:gd name="connsiteX102" fmla="*/ 958251 w 3898347"/>
              <a:gd name="connsiteY102" fmla="*/ 4244100 h 4256103"/>
              <a:gd name="connsiteX103" fmla="*/ 899207 w 3898347"/>
              <a:gd name="connsiteY103" fmla="*/ 4247688 h 4256103"/>
              <a:gd name="connsiteX104" fmla="*/ 837706 w 3898347"/>
              <a:gd name="connsiteY104" fmla="*/ 4245528 h 4256103"/>
              <a:gd name="connsiteX105" fmla="*/ 778474 w 3898347"/>
              <a:gd name="connsiteY105" fmla="*/ 4235526 h 4256103"/>
              <a:gd name="connsiteX106" fmla="*/ 774418 w 3898347"/>
              <a:gd name="connsiteY106" fmla="*/ 4242583 h 4256103"/>
              <a:gd name="connsiteX107" fmla="*/ 737705 w 3898347"/>
              <a:gd name="connsiteY107" fmla="*/ 4238891 h 4256103"/>
              <a:gd name="connsiteX108" fmla="*/ 641839 w 3898347"/>
              <a:gd name="connsiteY108" fmla="*/ 4211160 h 4256103"/>
              <a:gd name="connsiteX109" fmla="*/ 558105 w 3898347"/>
              <a:gd name="connsiteY109" fmla="*/ 4191218 h 4256103"/>
              <a:gd name="connsiteX110" fmla="*/ 515682 w 3898347"/>
              <a:gd name="connsiteY110" fmla="*/ 4193696 h 4256103"/>
              <a:gd name="connsiteX111" fmla="*/ 467082 w 3898347"/>
              <a:gd name="connsiteY111" fmla="*/ 4185616 h 4256103"/>
              <a:gd name="connsiteX112" fmla="*/ 437646 w 3898347"/>
              <a:gd name="connsiteY112" fmla="*/ 4212658 h 4256103"/>
              <a:gd name="connsiteX113" fmla="*/ 402271 w 3898347"/>
              <a:gd name="connsiteY113" fmla="*/ 4212774 h 4256103"/>
              <a:gd name="connsiteX114" fmla="*/ 384907 w 3898347"/>
              <a:gd name="connsiteY114" fmla="*/ 4201195 h 4256103"/>
              <a:gd name="connsiteX115" fmla="*/ 337154 w 3898347"/>
              <a:gd name="connsiteY115" fmla="*/ 4206136 h 4256103"/>
              <a:gd name="connsiteX116" fmla="*/ 298662 w 3898347"/>
              <a:gd name="connsiteY116" fmla="*/ 4211227 h 4256103"/>
              <a:gd name="connsiteX117" fmla="*/ 265740 w 3898347"/>
              <a:gd name="connsiteY117" fmla="*/ 4213623 h 4256103"/>
              <a:gd name="connsiteX118" fmla="*/ 176403 w 3898347"/>
              <a:gd name="connsiteY118" fmla="*/ 4227393 h 4256103"/>
              <a:gd name="connsiteX119" fmla="*/ 82528 w 3898347"/>
              <a:gd name="connsiteY119" fmla="*/ 4243774 h 4256103"/>
              <a:gd name="connsiteX120" fmla="*/ 19464 w 3898347"/>
              <a:gd name="connsiteY120" fmla="*/ 4256103 h 4256103"/>
              <a:gd name="connsiteX121" fmla="*/ 0 w 3898347"/>
              <a:gd name="connsiteY121" fmla="*/ 4221939 h 4256103"/>
              <a:gd name="connsiteX122" fmla="*/ 0 w 3898347"/>
              <a:gd name="connsiteY122" fmla="*/ 15850 h 4256103"/>
              <a:gd name="connsiteX123" fmla="*/ 3898347 w 3898347"/>
              <a:gd name="connsiteY123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75364 w 3898347"/>
              <a:gd name="connsiteY86" fmla="*/ 4248364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79157 w 3898347"/>
              <a:gd name="connsiteY2" fmla="*/ 3836240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898347" h="4256103">
                <a:moveTo>
                  <a:pt x="3898347" y="0"/>
                </a:moveTo>
                <a:lnTo>
                  <a:pt x="3898347" y="3834445"/>
                </a:lnTo>
                <a:lnTo>
                  <a:pt x="3879157" y="3836240"/>
                </a:lnTo>
                <a:cubicBezTo>
                  <a:pt x="3885307" y="3798226"/>
                  <a:pt x="3856203" y="3861184"/>
                  <a:pt x="3851953" y="3816140"/>
                </a:cubicBezTo>
                <a:cubicBezTo>
                  <a:pt x="3846568" y="3817958"/>
                  <a:pt x="3841484" y="3807983"/>
                  <a:pt x="3836418" y="3811513"/>
                </a:cubicBezTo>
                <a:lnTo>
                  <a:pt x="3833758" y="3813341"/>
                </a:lnTo>
                <a:lnTo>
                  <a:pt x="3822673" y="3812913"/>
                </a:lnTo>
                <a:lnTo>
                  <a:pt x="3820104" y="3822466"/>
                </a:lnTo>
                <a:lnTo>
                  <a:pt x="3777502" y="3828757"/>
                </a:lnTo>
                <a:cubicBezTo>
                  <a:pt x="3762474" y="3827577"/>
                  <a:pt x="3742902" y="3817662"/>
                  <a:pt x="3729936" y="3815386"/>
                </a:cubicBezTo>
                <a:lnTo>
                  <a:pt x="3726018" y="3815100"/>
                </a:lnTo>
                <a:lnTo>
                  <a:pt x="3725413" y="3814615"/>
                </a:lnTo>
                <a:cubicBezTo>
                  <a:pt x="3721569" y="3812283"/>
                  <a:pt x="3717711" y="3810892"/>
                  <a:pt x="3713801" y="3811018"/>
                </a:cubicBezTo>
                <a:lnTo>
                  <a:pt x="3709087" y="3813195"/>
                </a:lnTo>
                <a:lnTo>
                  <a:pt x="3698038" y="3806182"/>
                </a:lnTo>
                <a:lnTo>
                  <a:pt x="3662227" y="3807761"/>
                </a:lnTo>
                <a:lnTo>
                  <a:pt x="3659872" y="3805524"/>
                </a:lnTo>
                <a:cubicBezTo>
                  <a:pt x="3654837" y="3800238"/>
                  <a:pt x="3649779" y="3795747"/>
                  <a:pt x="3643454" y="3794831"/>
                </a:cubicBezTo>
                <a:lnTo>
                  <a:pt x="3624789" y="3803185"/>
                </a:lnTo>
                <a:lnTo>
                  <a:pt x="3602327" y="3794616"/>
                </a:lnTo>
                <a:lnTo>
                  <a:pt x="3596645" y="3797108"/>
                </a:lnTo>
                <a:cubicBezTo>
                  <a:pt x="3586358" y="3794741"/>
                  <a:pt x="3572046" y="3779403"/>
                  <a:pt x="3574144" y="3795108"/>
                </a:cubicBezTo>
                <a:lnTo>
                  <a:pt x="3562310" y="3787534"/>
                </a:lnTo>
                <a:lnTo>
                  <a:pt x="3551635" y="3797705"/>
                </a:lnTo>
                <a:lnTo>
                  <a:pt x="3542668" y="3803283"/>
                </a:lnTo>
                <a:lnTo>
                  <a:pt x="3533033" y="3799071"/>
                </a:lnTo>
                <a:lnTo>
                  <a:pt x="3521726" y="3804691"/>
                </a:lnTo>
                <a:lnTo>
                  <a:pt x="3520080" y="3805210"/>
                </a:lnTo>
                <a:lnTo>
                  <a:pt x="3508491" y="3797398"/>
                </a:lnTo>
                <a:lnTo>
                  <a:pt x="3503787" y="3797787"/>
                </a:lnTo>
                <a:lnTo>
                  <a:pt x="3492165" y="3799887"/>
                </a:lnTo>
                <a:cubicBezTo>
                  <a:pt x="3486252" y="3801787"/>
                  <a:pt x="3479649" y="3804176"/>
                  <a:pt x="3472233" y="3805682"/>
                </a:cubicBezTo>
                <a:lnTo>
                  <a:pt x="3465921" y="3805814"/>
                </a:lnTo>
                <a:lnTo>
                  <a:pt x="3455541" y="3815505"/>
                </a:lnTo>
                <a:lnTo>
                  <a:pt x="3429027" y="3816906"/>
                </a:lnTo>
                <a:cubicBezTo>
                  <a:pt x="3408521" y="3817753"/>
                  <a:pt x="3388898" y="3819475"/>
                  <a:pt x="3369507" y="3825563"/>
                </a:cubicBezTo>
                <a:cubicBezTo>
                  <a:pt x="3353730" y="3819534"/>
                  <a:pt x="3338870" y="3818175"/>
                  <a:pt x="3324491" y="3832006"/>
                </a:cubicBezTo>
                <a:cubicBezTo>
                  <a:pt x="3281706" y="3833409"/>
                  <a:pt x="3271319" y="3817569"/>
                  <a:pt x="3244235" y="3834376"/>
                </a:cubicBezTo>
                <a:cubicBezTo>
                  <a:pt x="3236206" y="3826142"/>
                  <a:pt x="3230700" y="3821848"/>
                  <a:pt x="3226507" y="3820131"/>
                </a:cubicBezTo>
                <a:cubicBezTo>
                  <a:pt x="3213924" y="3814979"/>
                  <a:pt x="3213172" y="3833011"/>
                  <a:pt x="3191688" y="3837359"/>
                </a:cubicBezTo>
                <a:cubicBezTo>
                  <a:pt x="3168723" y="3844588"/>
                  <a:pt x="3175642" y="3846041"/>
                  <a:pt x="3153779" y="3848439"/>
                </a:cubicBezTo>
                <a:cubicBezTo>
                  <a:pt x="3136862" y="3851385"/>
                  <a:pt x="3115876" y="3855158"/>
                  <a:pt x="3090188" y="3855036"/>
                </a:cubicBezTo>
                <a:cubicBezTo>
                  <a:pt x="3066058" y="3880979"/>
                  <a:pt x="3059981" y="3849823"/>
                  <a:pt x="3031422" y="3858298"/>
                </a:cubicBezTo>
                <a:cubicBezTo>
                  <a:pt x="3017157" y="3868236"/>
                  <a:pt x="3007595" y="3870098"/>
                  <a:pt x="2996288" y="3860020"/>
                </a:cubicBezTo>
                <a:cubicBezTo>
                  <a:pt x="2930242" y="3908295"/>
                  <a:pt x="2959927" y="3862932"/>
                  <a:pt x="2901661" y="3882243"/>
                </a:cubicBezTo>
                <a:cubicBezTo>
                  <a:pt x="2863654" y="3897291"/>
                  <a:pt x="2822551" y="3908676"/>
                  <a:pt x="2782141" y="3932983"/>
                </a:cubicBezTo>
                <a:lnTo>
                  <a:pt x="2749597" y="3956746"/>
                </a:lnTo>
                <a:lnTo>
                  <a:pt x="2730493" y="3955236"/>
                </a:lnTo>
                <a:lnTo>
                  <a:pt x="2707507" y="3947771"/>
                </a:lnTo>
                <a:lnTo>
                  <a:pt x="2701937" y="3950565"/>
                </a:lnTo>
                <a:cubicBezTo>
                  <a:pt x="2691594" y="3948746"/>
                  <a:pt x="2676749" y="3934159"/>
                  <a:pt x="2679435" y="3949768"/>
                </a:cubicBezTo>
                <a:lnTo>
                  <a:pt x="2667352" y="3942821"/>
                </a:lnTo>
                <a:lnTo>
                  <a:pt x="2657096" y="3953571"/>
                </a:lnTo>
                <a:cubicBezTo>
                  <a:pt x="2656117" y="3956261"/>
                  <a:pt x="2655464" y="3959177"/>
                  <a:pt x="2655161" y="3962216"/>
                </a:cubicBezTo>
                <a:lnTo>
                  <a:pt x="2638604" y="3955936"/>
                </a:lnTo>
                <a:lnTo>
                  <a:pt x="2626185" y="3962937"/>
                </a:lnTo>
                <a:lnTo>
                  <a:pt x="2614077" y="3955576"/>
                </a:lnTo>
                <a:lnTo>
                  <a:pt x="2609403" y="3956215"/>
                </a:lnTo>
                <a:lnTo>
                  <a:pt x="2597896" y="3958939"/>
                </a:lnTo>
                <a:cubicBezTo>
                  <a:pt x="2592077" y="3961159"/>
                  <a:pt x="2585584" y="3963907"/>
                  <a:pt x="2578251" y="3965812"/>
                </a:cubicBezTo>
                <a:lnTo>
                  <a:pt x="2571961" y="3966278"/>
                </a:lnTo>
                <a:lnTo>
                  <a:pt x="2559399" y="3979193"/>
                </a:lnTo>
                <a:cubicBezTo>
                  <a:pt x="2550305" y="3989010"/>
                  <a:pt x="2543019" y="3995469"/>
                  <a:pt x="2533560" y="3988160"/>
                </a:cubicBezTo>
                <a:cubicBezTo>
                  <a:pt x="2526682" y="3994363"/>
                  <a:pt x="2521563" y="4007257"/>
                  <a:pt x="2515299" y="4016867"/>
                </a:cubicBezTo>
                <a:lnTo>
                  <a:pt x="2513423" y="4018759"/>
                </a:lnTo>
                <a:lnTo>
                  <a:pt x="2482991" y="4012935"/>
                </a:lnTo>
                <a:cubicBezTo>
                  <a:pt x="2469558" y="4010479"/>
                  <a:pt x="2456714" y="4010658"/>
                  <a:pt x="2446940" y="4021172"/>
                </a:cubicBezTo>
                <a:cubicBezTo>
                  <a:pt x="2445490" y="4004762"/>
                  <a:pt x="2418263" y="4035043"/>
                  <a:pt x="2404883" y="4024808"/>
                </a:cubicBezTo>
                <a:cubicBezTo>
                  <a:pt x="2395527" y="4015768"/>
                  <a:pt x="2385089" y="4022846"/>
                  <a:pt x="2373894" y="4023827"/>
                </a:cubicBezTo>
                <a:cubicBezTo>
                  <a:pt x="2360273" y="4016866"/>
                  <a:pt x="2310801" y="4031114"/>
                  <a:pt x="2297080" y="4040841"/>
                </a:cubicBezTo>
                <a:cubicBezTo>
                  <a:pt x="2262890" y="4074342"/>
                  <a:pt x="2198735" y="4051487"/>
                  <a:pt x="2170615" y="4077196"/>
                </a:cubicBezTo>
                <a:cubicBezTo>
                  <a:pt x="2161158" y="4081087"/>
                  <a:pt x="2152190" y="4082780"/>
                  <a:pt x="2143580" y="4083102"/>
                </a:cubicBezTo>
                <a:lnTo>
                  <a:pt x="2119893" y="4080874"/>
                </a:lnTo>
                <a:lnTo>
                  <a:pt x="2114008" y="4073996"/>
                </a:lnTo>
                <a:lnTo>
                  <a:pt x="2099067" y="4076068"/>
                </a:lnTo>
                <a:lnTo>
                  <a:pt x="2095000" y="4075096"/>
                </a:lnTo>
                <a:cubicBezTo>
                  <a:pt x="2087230" y="4073204"/>
                  <a:pt x="2079536" y="4071577"/>
                  <a:pt x="2071767" y="4071044"/>
                </a:cubicBezTo>
                <a:cubicBezTo>
                  <a:pt x="2077287" y="4106066"/>
                  <a:pt x="2006612" y="4072253"/>
                  <a:pt x="2024486" y="4100276"/>
                </a:cubicBezTo>
                <a:cubicBezTo>
                  <a:pt x="1982770" y="4103418"/>
                  <a:pt x="1990990" y="4145711"/>
                  <a:pt x="1944675" y="4121515"/>
                </a:cubicBezTo>
                <a:cubicBezTo>
                  <a:pt x="1876432" y="4151801"/>
                  <a:pt x="1796287" y="4126915"/>
                  <a:pt x="1739945" y="4171795"/>
                </a:cubicBezTo>
                <a:cubicBezTo>
                  <a:pt x="1680970" y="4182234"/>
                  <a:pt x="1693119" y="4173922"/>
                  <a:pt x="1662065" y="4184630"/>
                </a:cubicBezTo>
                <a:cubicBezTo>
                  <a:pt x="1658816" y="4205398"/>
                  <a:pt x="1624608" y="4174561"/>
                  <a:pt x="1595989" y="4193679"/>
                </a:cubicBezTo>
                <a:lnTo>
                  <a:pt x="1559231" y="4195932"/>
                </a:lnTo>
                <a:lnTo>
                  <a:pt x="1537197" y="4209468"/>
                </a:lnTo>
                <a:cubicBezTo>
                  <a:pt x="1524267" y="4212789"/>
                  <a:pt x="1508603" y="4203060"/>
                  <a:pt x="1508787" y="4230924"/>
                </a:cubicBezTo>
                <a:cubicBezTo>
                  <a:pt x="1500688" y="4227785"/>
                  <a:pt x="1493126" y="4234837"/>
                  <a:pt x="1488914" y="4241772"/>
                </a:cubicBezTo>
                <a:cubicBezTo>
                  <a:pt x="1483344" y="4244130"/>
                  <a:pt x="1472963" y="4244323"/>
                  <a:pt x="1465497" y="4245075"/>
                </a:cubicBezTo>
                <a:lnTo>
                  <a:pt x="1444118" y="4246285"/>
                </a:lnTo>
                <a:lnTo>
                  <a:pt x="1405326" y="4248391"/>
                </a:lnTo>
                <a:cubicBezTo>
                  <a:pt x="1362233" y="4238681"/>
                  <a:pt x="1386645" y="4253541"/>
                  <a:pt x="1344909" y="4237004"/>
                </a:cubicBezTo>
                <a:cubicBezTo>
                  <a:pt x="1319660" y="4278048"/>
                  <a:pt x="1328465" y="4235908"/>
                  <a:pt x="1298748" y="4241669"/>
                </a:cubicBezTo>
                <a:cubicBezTo>
                  <a:pt x="1303263" y="4202446"/>
                  <a:pt x="1257287" y="4277634"/>
                  <a:pt x="1251302" y="4232513"/>
                </a:cubicBezTo>
                <a:cubicBezTo>
                  <a:pt x="1246083" y="4234987"/>
                  <a:pt x="1221483" y="4225653"/>
                  <a:pt x="1216643" y="4229828"/>
                </a:cubicBezTo>
                <a:lnTo>
                  <a:pt x="1214101" y="4231991"/>
                </a:lnTo>
                <a:lnTo>
                  <a:pt x="1203193" y="4232867"/>
                </a:lnTo>
                <a:lnTo>
                  <a:pt x="1201049" y="4242842"/>
                </a:lnTo>
                <a:lnTo>
                  <a:pt x="1185298" y="4251133"/>
                </a:lnTo>
                <a:cubicBezTo>
                  <a:pt x="1179255" y="4252733"/>
                  <a:pt x="1172580" y="4252698"/>
                  <a:pt x="1164955" y="4250027"/>
                </a:cubicBezTo>
                <a:cubicBezTo>
                  <a:pt x="1138322" y="4224376"/>
                  <a:pt x="1100363" y="4267890"/>
                  <a:pt x="1067357" y="4233908"/>
                </a:cubicBezTo>
                <a:cubicBezTo>
                  <a:pt x="1055150" y="4224918"/>
                  <a:pt x="1016960" y="4218576"/>
                  <a:pt x="1009492" y="4230455"/>
                </a:cubicBezTo>
                <a:cubicBezTo>
                  <a:pt x="1001480" y="4231829"/>
                  <a:pt x="992281" y="4225396"/>
                  <a:pt x="988345" y="4238880"/>
                </a:cubicBezTo>
                <a:cubicBezTo>
                  <a:pt x="981958" y="4254801"/>
                  <a:pt x="954663" y="4223227"/>
                  <a:pt x="958251" y="4244100"/>
                </a:cubicBezTo>
                <a:cubicBezTo>
                  <a:pt x="938858" y="4222336"/>
                  <a:pt x="915951" y="4241975"/>
                  <a:pt x="899207" y="4247688"/>
                </a:cubicBezTo>
                <a:cubicBezTo>
                  <a:pt x="884002" y="4226854"/>
                  <a:pt x="873981" y="4247833"/>
                  <a:pt x="837706" y="4245528"/>
                </a:cubicBezTo>
                <a:cubicBezTo>
                  <a:pt x="821001" y="4221598"/>
                  <a:pt x="809746" y="4268977"/>
                  <a:pt x="778474" y="4235526"/>
                </a:cubicBezTo>
                <a:cubicBezTo>
                  <a:pt x="777421" y="4238161"/>
                  <a:pt x="776057" y="4240538"/>
                  <a:pt x="774418" y="4242583"/>
                </a:cubicBezTo>
                <a:cubicBezTo>
                  <a:pt x="764902" y="4254463"/>
                  <a:pt x="748468" y="4252810"/>
                  <a:pt x="737705" y="4238891"/>
                </a:cubicBezTo>
                <a:cubicBezTo>
                  <a:pt x="688302" y="4193107"/>
                  <a:pt x="682485" y="4224501"/>
                  <a:pt x="641839" y="4211160"/>
                </a:cubicBezTo>
                <a:cubicBezTo>
                  <a:pt x="596156" y="4200529"/>
                  <a:pt x="617273" y="4236299"/>
                  <a:pt x="558105" y="4191218"/>
                </a:cubicBezTo>
                <a:cubicBezTo>
                  <a:pt x="553107" y="4206459"/>
                  <a:pt x="528323" y="4202818"/>
                  <a:pt x="515682" y="4193696"/>
                </a:cubicBezTo>
                <a:cubicBezTo>
                  <a:pt x="493567" y="4189726"/>
                  <a:pt x="491022" y="4212483"/>
                  <a:pt x="467082" y="4185616"/>
                </a:cubicBezTo>
                <a:cubicBezTo>
                  <a:pt x="472585" y="4207692"/>
                  <a:pt x="425896" y="4188982"/>
                  <a:pt x="437646" y="4212658"/>
                </a:cubicBezTo>
                <a:cubicBezTo>
                  <a:pt x="424682" y="4230622"/>
                  <a:pt x="415313" y="4197369"/>
                  <a:pt x="402271" y="4212774"/>
                </a:cubicBezTo>
                <a:cubicBezTo>
                  <a:pt x="386486" y="4214846"/>
                  <a:pt x="402806" y="4204907"/>
                  <a:pt x="384907" y="4201195"/>
                </a:cubicBezTo>
                <a:cubicBezTo>
                  <a:pt x="363484" y="4200591"/>
                  <a:pt x="360732" y="4185695"/>
                  <a:pt x="337154" y="4206136"/>
                </a:cubicBezTo>
                <a:cubicBezTo>
                  <a:pt x="313728" y="4191390"/>
                  <a:pt x="328632" y="4203044"/>
                  <a:pt x="298662" y="4211227"/>
                </a:cubicBezTo>
                <a:cubicBezTo>
                  <a:pt x="284852" y="4197257"/>
                  <a:pt x="274958" y="4202411"/>
                  <a:pt x="265740" y="4213623"/>
                </a:cubicBezTo>
                <a:cubicBezTo>
                  <a:pt x="235520" y="4207388"/>
                  <a:pt x="209548" y="4223241"/>
                  <a:pt x="176403" y="4227393"/>
                </a:cubicBezTo>
                <a:cubicBezTo>
                  <a:pt x="138304" y="4239982"/>
                  <a:pt x="110954" y="4232182"/>
                  <a:pt x="82528" y="4243774"/>
                </a:cubicBezTo>
                <a:cubicBezTo>
                  <a:pt x="48751" y="4221865"/>
                  <a:pt x="39523" y="4251971"/>
                  <a:pt x="19464" y="4256103"/>
                </a:cubicBezTo>
                <a:lnTo>
                  <a:pt x="0" y="4221939"/>
                </a:lnTo>
                <a:lnTo>
                  <a:pt x="0" y="15850"/>
                </a:lnTo>
                <a:lnTo>
                  <a:pt x="389834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1261C7-B478-4A82-AD1D-0549A2F89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3924"/>
            <a:ext cx="3106271" cy="19601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i="1">
                <a:solidFill>
                  <a:schemeClr val="tx1">
                    <a:lumMod val="85000"/>
                    <a:lumOff val="15000"/>
                  </a:schemeClr>
                </a:solidFill>
              </a:rPr>
              <a:t>Каждый день мы выбираем…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DDCE5572-4319-4D42-813F-C8C69C08CA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394542">
            <a:off x="1791736" y="491177"/>
            <a:ext cx="1149890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74577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FB17482-7A0C-4A70-A347-BDE1430B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1" dirty="0" err="1">
                <a:solidFill>
                  <a:srgbClr val="FFFFFF"/>
                </a:solidFill>
              </a:rPr>
              <a:t>Решения</a:t>
            </a:r>
            <a:r>
              <a:rPr lang="en-US" sz="3600" b="1" i="1" dirty="0">
                <a:solidFill>
                  <a:srgbClr val="FFFFFF"/>
                </a:solidFill>
              </a:rPr>
              <a:t>, </a:t>
            </a:r>
            <a:r>
              <a:rPr lang="en-US" sz="3600" b="1" i="1" dirty="0" err="1">
                <a:solidFill>
                  <a:srgbClr val="FFFFFF"/>
                </a:solidFill>
              </a:rPr>
              <a:t>от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которых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зависит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наша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жизнь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внешний, небо, воздушное судно, воздушный шар&#10;&#10;Автоматически созданное описание">
            <a:extLst>
              <a:ext uri="{FF2B5EF4-FFF2-40B4-BE49-F238E27FC236}">
                <a16:creationId xmlns:a16="http://schemas.microsoft.com/office/drawing/2014/main" xmlns="" id="{7E474CA9-B567-44F5-A9ED-BF7F970A3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11"/>
          <a:stretch/>
        </p:blipFill>
        <p:spPr>
          <a:xfrm>
            <a:off x="493784" y="618680"/>
            <a:ext cx="8115080" cy="544726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2062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4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496D95C-FFDA-4394-99C9-7328C6968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1" dirty="0">
                <a:solidFill>
                  <a:srgbClr val="FFFFFF"/>
                </a:solidFill>
              </a:rPr>
              <a:t>А </a:t>
            </a:r>
            <a:r>
              <a:rPr lang="en-US" sz="3600" b="1" i="1" dirty="0" err="1">
                <a:solidFill>
                  <a:srgbClr val="FFFFFF"/>
                </a:solidFill>
              </a:rPr>
              <a:t>так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же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её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качество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ru-RU" sz="3600" b="1" i="1" dirty="0">
                <a:solidFill>
                  <a:srgbClr val="FFFFFF"/>
                </a:solidFill>
              </a:rPr>
              <a:t>)))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Объект 3">
            <a:extLst>
              <a:ext uri="{FF2B5EF4-FFF2-40B4-BE49-F238E27FC236}">
                <a16:creationId xmlns:a16="http://schemas.microsoft.com/office/drawing/2014/main" xmlns="" id="{07923B5C-EB38-4143-AC1A-E29275212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55"/>
          <a:stretch/>
        </p:blipFill>
        <p:spPr>
          <a:xfrm>
            <a:off x="484632" y="484632"/>
            <a:ext cx="8182790" cy="54920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202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5B1C442-8746-4447-964A-F6A333285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1" dirty="0" err="1">
                <a:solidFill>
                  <a:srgbClr val="FFFFFF"/>
                </a:solidFill>
              </a:rPr>
              <a:t>Что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же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значит</a:t>
            </a:r>
            <a:r>
              <a:rPr lang="en-US" sz="3600" b="1" i="1" dirty="0">
                <a:solidFill>
                  <a:srgbClr val="FFFFFF"/>
                </a:solidFill>
              </a:rPr>
              <a:t> – </a:t>
            </a:r>
            <a:r>
              <a:rPr lang="en-US" sz="3600" b="1" i="1" dirty="0" err="1">
                <a:solidFill>
                  <a:srgbClr val="FFFFFF"/>
                </a:solidFill>
              </a:rPr>
              <a:t>здоровый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образ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жизни</a:t>
            </a:r>
            <a:r>
              <a:rPr lang="en-US" sz="3600" b="1" i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FF204FE-2696-497C-868E-46859B634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363"/>
          <a:stretch/>
        </p:blipFill>
        <p:spPr>
          <a:xfrm>
            <a:off x="268156" y="484632"/>
            <a:ext cx="8556280" cy="57434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102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3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AA21BC1-2CA7-40F6-AB2B-314CCCF87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30" r="1439" b="2"/>
          <a:stretch/>
        </p:blipFill>
        <p:spPr>
          <a:xfrm>
            <a:off x="500673" y="484632"/>
            <a:ext cx="8121697" cy="5451711"/>
          </a:xfrm>
          <a:prstGeom prst="rect">
            <a:avLst/>
          </a:prstGeom>
          <a:effectLst/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FF44E035-E995-4E23-9074-E380293B187E}"/>
              </a:ext>
            </a:extLst>
          </p:cNvPr>
          <p:cNvSpPr txBox="1">
            <a:spLocks/>
          </p:cNvSpPr>
          <p:nvPr/>
        </p:nvSpPr>
        <p:spPr>
          <a:xfrm>
            <a:off x="9245896" y="7710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dirty="0">
                <a:solidFill>
                  <a:srgbClr val="FFFFFF"/>
                </a:solidFill>
              </a:rPr>
              <a:t>Все просто!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2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6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F93B7B16-9694-4191-B568-1B3E190E1CAA}"/>
              </a:ext>
            </a:extLst>
          </p:cNvPr>
          <p:cNvSpPr txBox="1">
            <a:spLocks/>
          </p:cNvSpPr>
          <p:nvPr/>
        </p:nvSpPr>
        <p:spPr>
          <a:xfrm>
            <a:off x="9245896" y="7710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dirty="0">
                <a:solidFill>
                  <a:srgbClr val="FFFFFF"/>
                </a:solidFill>
              </a:rPr>
              <a:t>Знаете ли Вы, что…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xmlns="" id="{ED4F702A-7820-4C0D-813B-F2CAC59A4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500" y="484632"/>
            <a:ext cx="8909307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8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40F635-A245-4CE1-9733-46C840B9D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1" dirty="0" err="1">
                <a:solidFill>
                  <a:srgbClr val="FFFFFF"/>
                </a:solidFill>
              </a:rPr>
              <a:t>Знаете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ли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Вы</a:t>
            </a:r>
            <a:r>
              <a:rPr lang="en-US" sz="3600" b="1" i="1" dirty="0">
                <a:solidFill>
                  <a:srgbClr val="FFFFFF"/>
                </a:solidFill>
              </a:rPr>
              <a:t>, </a:t>
            </a:r>
            <a:r>
              <a:rPr lang="en-US" sz="3600" b="1" i="1" dirty="0" err="1">
                <a:solidFill>
                  <a:srgbClr val="FFFFFF"/>
                </a:solidFill>
              </a:rPr>
              <a:t>что</a:t>
            </a:r>
            <a:r>
              <a:rPr lang="en-US" sz="3600" b="1" i="1" dirty="0">
                <a:solidFill>
                  <a:srgbClr val="FFFFFF"/>
                </a:solidFill>
              </a:rPr>
              <a:t>…</a:t>
            </a:r>
            <a:br>
              <a:rPr lang="en-US" sz="3600" b="1" i="1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C05DDF3-BA9D-4810-8BD9-C09F59448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23" y="510486"/>
            <a:ext cx="7950278" cy="577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6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95</Words>
  <Application>Microsoft Office PowerPoint</Application>
  <PresentationFormat>Широкоэкранный</PresentationFormat>
  <Paragraphs>20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Aharoni</vt:lpstr>
      <vt:lpstr>Arial</vt:lpstr>
      <vt:lpstr>Calibri</vt:lpstr>
      <vt:lpstr>Calibri Light</vt:lpstr>
      <vt:lpstr>Rockwell</vt:lpstr>
      <vt:lpstr>Тема Office</vt:lpstr>
      <vt:lpstr>Популяризация здорового образа жизни</vt:lpstr>
      <vt:lpstr>Презентация PowerPoint</vt:lpstr>
      <vt:lpstr>Каждый день мы выбираем…</vt:lpstr>
      <vt:lpstr>Решения, от которых зависит наша жизнь</vt:lpstr>
      <vt:lpstr>А так же её качество )))</vt:lpstr>
      <vt:lpstr>Что же значит – здоровый образ жизни?</vt:lpstr>
      <vt:lpstr>Презентация PowerPoint</vt:lpstr>
      <vt:lpstr>Презентация PowerPoint</vt:lpstr>
      <vt:lpstr>Знаете ли Вы, что… </vt:lpstr>
      <vt:lpstr>Знаете ли Вы, что… </vt:lpstr>
      <vt:lpstr>Презентация PowerPoint</vt:lpstr>
      <vt:lpstr>Народная мудрость…</vt:lpstr>
      <vt:lpstr>Презентация PowerPoint</vt:lpstr>
      <vt:lpstr>Будь в тренде!</vt:lpstr>
      <vt:lpstr>Народная мудрость</vt:lpstr>
      <vt:lpstr>Никогда не рано начать!  Никогда не поздно начать!</vt:lpstr>
      <vt:lpstr>Откажись от вредных привычек</vt:lpstr>
      <vt:lpstr>Не дай себя обмануть!  Никогда не поздно бросить!</vt:lpstr>
      <vt:lpstr>Следи за своим здоровьем – регулярно посещай врачей! </vt:lpstr>
      <vt:lpstr> В период эпидемий:  Bе Wise – Будь мудрым! </vt:lpstr>
      <vt:lpstr>БУДЬ ЗДОРОВ!             БУДЬ СЧАСТЛИВ!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SELYANINOVA Elena</dc:creator>
  <cp:lastModifiedBy>dsc dsc</cp:lastModifiedBy>
  <cp:revision>17</cp:revision>
  <dcterms:created xsi:type="dcterms:W3CDTF">2021-02-17T17:31:23Z</dcterms:created>
  <dcterms:modified xsi:type="dcterms:W3CDTF">2021-02-19T20:40:11Z</dcterms:modified>
</cp:coreProperties>
</file>